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2FF3"/>
    <a:srgbClr val="B85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2990E7-C92E-46F3-95C6-629279FF72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27C893B-2966-4E71-816F-E6BDDEB29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AD7175-53F9-4B7D-A792-6C7D67054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CCC01E-C74D-46AA-AF4B-99833AF93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731578F-C9EA-47D5-BC0F-4C111B476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1550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C14431-5279-40A2-B3FB-30E5F44FE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72420E4-614A-4DF2-89C6-0EEED2C38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F2401D4-0494-4B15-B550-10014742F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8C9D6C4-DD31-479A-814B-13101D42D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179836-B2F2-4735-84A9-33D6B1F2B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0709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498BD39-3EFB-4F01-8973-5E55F3517B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084A2DB-74C2-48C2-A93C-1BD899158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F27184-F7CC-4077-9462-05BE0416E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1E6CF4-E685-44D8-8A43-A1E390D70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8ADA2C-FA58-413A-891D-51097EB49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8425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4DC4AC-75B8-404C-B3A9-7E6531FBB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0C4F91-D615-4C5B-90D1-BC53EFAAD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1678B5-6346-4B9B-BEAD-A4A94B64D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D1AA4C-BFA0-40E4-A949-49E7992A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5CC5CD-457D-4371-9E71-4DDE41B8E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275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14E8AB-BF4B-41FC-B6FB-DBC9C647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614FE11-1EF5-4B4A-BF60-E0381904B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BD19E0-751E-4E09-811E-7D2B2651D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4BF8DED-34F7-4AA7-816B-9F1F7396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8ED905-86C0-4A3E-BE9D-C69DF5463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4377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E22D8F-8103-4121-B0AC-72852D099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E05F41-6405-4215-B099-1283B90CE4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690B803-DAC4-4657-A3A4-38CD50466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FD5698E-6283-44D1-86D1-7080514E7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39E9A90-8987-4B6F-9F69-248579EF3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DD43733-67E2-4D10-8120-B20043782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996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B3565E-BD6F-4708-AB3E-84282E58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44CFCAA-9F60-4525-8814-492F04A3F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1B238CB-691A-4307-9BCE-CFF05DDEE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D67A639-B860-4896-9E20-891D2CBA5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2023064-D96A-423D-86C0-2DBF9F129E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9A11081-C452-4915-B01A-284AF06CB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FC72D66-3D3F-4057-8600-D4BAEA559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DCFE603-C7F2-482F-AED2-3F795A5F2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8691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DFB687-AF7D-4CDA-8937-6E84D4027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6A73FF8-C0AC-4D13-91BB-B52D85814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34F9A00-BE08-4002-B9DB-FA0625DFF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1FDB839-E432-4D4E-95FF-AA93749C1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919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394DE5C-74DA-488C-85C3-33C44F4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FF47D5A-AE08-40CF-8B0A-48CA75023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92B0931-4D48-4AF1-B2CE-ABB635DA6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638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3E3270-86B4-4A4E-91D6-02929CE82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226376-9CE8-4CCD-8950-9EFAF8A6A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6848650-45B1-4EB8-BB29-A450C33DC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C915D46-2CB8-44B9-9099-D8C75E83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37D7FB-2F50-4BCF-820A-256D79A59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DF3CDEC-854B-4179-B58E-EA8447A9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4282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0C4402-EE98-40A9-A9EF-B896BBDFA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73129C1-89D9-476C-A1D3-FFAD7DE57C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0F73D9B-64AD-4D89-B5C8-F3650D0DC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DBBD4C-124A-493C-A3AE-75FE3AAA1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2DD0704-DA6F-4A85-AABE-449C6557B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BC8C0C6-F073-41F2-B1FA-C8BE18888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915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9617AA2-73A1-4B4A-9076-6C011A4C1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D7F7993-EFB3-4B76-93EC-2EA8D1FAA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EFFB68-893F-4BAD-92F1-034B8940A7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FFA42-C72B-404A-B970-E730528C23F9}" type="datetimeFigureOut">
              <a:rPr lang="zh-TW" altLang="en-US" smtClean="0"/>
              <a:t>2022/2/10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9309DA-59A0-4909-9303-B3867140D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6F96C5-B02A-4E9A-A086-915F460CE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406D0-F1D7-4897-93A7-E072A75FA0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575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群組 181">
            <a:extLst>
              <a:ext uri="{FF2B5EF4-FFF2-40B4-BE49-F238E27FC236}">
                <a16:creationId xmlns:a16="http://schemas.microsoft.com/office/drawing/2014/main" id="{B8D5594A-456F-4976-A56A-33F8A0A402E5}"/>
              </a:ext>
            </a:extLst>
          </p:cNvPr>
          <p:cNvGrpSpPr/>
          <p:nvPr/>
        </p:nvGrpSpPr>
        <p:grpSpPr>
          <a:xfrm>
            <a:off x="0" y="528893"/>
            <a:ext cx="12192000" cy="5787104"/>
            <a:chOff x="0" y="528893"/>
            <a:chExt cx="12192000" cy="5787104"/>
          </a:xfrm>
        </p:grpSpPr>
        <p:pic>
          <p:nvPicPr>
            <p:cNvPr id="110" name="圖片 109">
              <a:extLst>
                <a:ext uri="{FF2B5EF4-FFF2-40B4-BE49-F238E27FC236}">
                  <a16:creationId xmlns:a16="http://schemas.microsoft.com/office/drawing/2014/main" id="{16F1AD01-C241-4843-A95B-4C2DEEA73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28893"/>
              <a:ext cx="12192000" cy="5787104"/>
            </a:xfrm>
            <a:prstGeom prst="rect">
              <a:avLst/>
            </a:prstGeom>
          </p:spPr>
        </p:pic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C8E9C33F-34E6-4005-AD73-F85C985E5FE7}"/>
                </a:ext>
              </a:extLst>
            </p:cNvPr>
            <p:cNvSpPr/>
            <p:nvPr/>
          </p:nvSpPr>
          <p:spPr>
            <a:xfrm>
              <a:off x="2496000" y="729000"/>
              <a:ext cx="7200000" cy="540000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11" name="群組 110">
              <a:extLst>
                <a:ext uri="{FF2B5EF4-FFF2-40B4-BE49-F238E27FC236}">
                  <a16:creationId xmlns:a16="http://schemas.microsoft.com/office/drawing/2014/main" id="{F33CD10B-618A-46A9-87FF-3B0D2E102C10}"/>
                </a:ext>
              </a:extLst>
            </p:cNvPr>
            <p:cNvGrpSpPr/>
            <p:nvPr/>
          </p:nvGrpSpPr>
          <p:grpSpPr>
            <a:xfrm>
              <a:off x="3112236" y="854342"/>
              <a:ext cx="5967528" cy="5149317"/>
              <a:chOff x="2577831" y="531556"/>
              <a:chExt cx="6543667" cy="5646461"/>
            </a:xfrm>
            <a:solidFill>
              <a:schemeClr val="bg1">
                <a:lumMod val="75000"/>
              </a:schemeClr>
            </a:solidFill>
          </p:grpSpPr>
          <p:sp>
            <p:nvSpPr>
              <p:cNvPr id="15" name="手繪多邊形: 圖案 14">
                <a:extLst>
                  <a:ext uri="{FF2B5EF4-FFF2-40B4-BE49-F238E27FC236}">
                    <a16:creationId xmlns:a16="http://schemas.microsoft.com/office/drawing/2014/main" id="{4AC12FB2-7BDA-41BB-B6D4-B78DC4D1EBD2}"/>
                  </a:ext>
                </a:extLst>
              </p:cNvPr>
              <p:cNvSpPr/>
              <p:nvPr/>
            </p:nvSpPr>
            <p:spPr>
              <a:xfrm>
                <a:off x="5547050" y="1177093"/>
                <a:ext cx="285481" cy="254467"/>
              </a:xfrm>
              <a:custGeom>
                <a:avLst/>
                <a:gdLst/>
                <a:ahLst/>
                <a:cxnLst/>
                <a:rect l="l" t="t" r="r" b="b"/>
                <a:pathLst>
                  <a:path w="180826" h="161181">
                    <a:moveTo>
                      <a:pt x="37505" y="0"/>
                    </a:moveTo>
                    <a:cubicBezTo>
                      <a:pt x="92274" y="40184"/>
                      <a:pt x="140047" y="77986"/>
                      <a:pt x="180826" y="113407"/>
                    </a:cubicBezTo>
                    <a:lnTo>
                      <a:pt x="146000" y="161181"/>
                    </a:lnTo>
                    <a:cubicBezTo>
                      <a:pt x="105817" y="122188"/>
                      <a:pt x="57150" y="82451"/>
                      <a:pt x="0" y="41970"/>
                    </a:cubicBezTo>
                    <a:lnTo>
                      <a:pt x="3750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6" name="手繪多邊形: 圖案 15">
                <a:extLst>
                  <a:ext uri="{FF2B5EF4-FFF2-40B4-BE49-F238E27FC236}">
                    <a16:creationId xmlns:a16="http://schemas.microsoft.com/office/drawing/2014/main" id="{1C5F05AF-87FD-4A2F-B2DD-50EE734B8195}"/>
                  </a:ext>
                </a:extLst>
              </p:cNvPr>
              <p:cNvSpPr/>
              <p:nvPr/>
            </p:nvSpPr>
            <p:spPr>
              <a:xfrm>
                <a:off x="3267791" y="2080512"/>
                <a:ext cx="455260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288365" h="848767">
                    <a:moveTo>
                      <a:pt x="216991" y="0"/>
                    </a:moveTo>
                    <a:lnTo>
                      <a:pt x="282625" y="33040"/>
                    </a:lnTo>
                    <a:cubicBezTo>
                      <a:pt x="287089" y="34826"/>
                      <a:pt x="288950" y="36835"/>
                      <a:pt x="288206" y="39068"/>
                    </a:cubicBezTo>
                    <a:cubicBezTo>
                      <a:pt x="287461" y="41300"/>
                      <a:pt x="284708" y="43309"/>
                      <a:pt x="279946" y="45095"/>
                    </a:cubicBezTo>
                    <a:cubicBezTo>
                      <a:pt x="273397" y="48667"/>
                      <a:pt x="266700" y="56853"/>
                      <a:pt x="259854" y="69652"/>
                    </a:cubicBezTo>
                    <a:cubicBezTo>
                      <a:pt x="236637" y="119658"/>
                      <a:pt x="213717" y="169962"/>
                      <a:pt x="191095" y="220563"/>
                    </a:cubicBezTo>
                    <a:lnTo>
                      <a:pt x="191095" y="763489"/>
                    </a:lnTo>
                    <a:cubicBezTo>
                      <a:pt x="190500" y="788492"/>
                      <a:pt x="192435" y="816918"/>
                      <a:pt x="196899" y="848767"/>
                    </a:cubicBezTo>
                    <a:lnTo>
                      <a:pt x="136624" y="848767"/>
                    </a:lnTo>
                    <a:cubicBezTo>
                      <a:pt x="140196" y="819001"/>
                      <a:pt x="141982" y="790575"/>
                      <a:pt x="141982" y="763489"/>
                    </a:cubicBezTo>
                    <a:lnTo>
                      <a:pt x="141982" y="315665"/>
                    </a:lnTo>
                    <a:cubicBezTo>
                      <a:pt x="116979" y="354062"/>
                      <a:pt x="91678" y="390674"/>
                      <a:pt x="66080" y="425500"/>
                    </a:cubicBezTo>
                    <a:cubicBezTo>
                      <a:pt x="45839" y="412701"/>
                      <a:pt x="23812" y="401687"/>
                      <a:pt x="0" y="392460"/>
                    </a:cubicBezTo>
                    <a:cubicBezTo>
                      <a:pt x="95845" y="308223"/>
                      <a:pt x="168176" y="177403"/>
                      <a:pt x="21699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0CCA3CA9-9213-42D5-B6EA-0FD14C6A439D}"/>
                  </a:ext>
                </a:extLst>
              </p:cNvPr>
              <p:cNvSpPr/>
              <p:nvPr/>
            </p:nvSpPr>
            <p:spPr>
              <a:xfrm>
                <a:off x="7251487" y="2335762"/>
                <a:ext cx="1277971" cy="682337"/>
              </a:xfrm>
              <a:custGeom>
                <a:avLst/>
                <a:gdLst/>
                <a:ahLst/>
                <a:cxnLst/>
                <a:rect l="l" t="t" r="r" b="b"/>
                <a:pathLst>
                  <a:path w="809476" h="432197">
                    <a:moveTo>
                      <a:pt x="378618" y="0"/>
                    </a:moveTo>
                    <a:lnTo>
                      <a:pt x="451842" y="8930"/>
                    </a:lnTo>
                    <a:cubicBezTo>
                      <a:pt x="458390" y="9525"/>
                      <a:pt x="461962" y="11460"/>
                      <a:pt x="462558" y="14734"/>
                    </a:cubicBezTo>
                    <a:cubicBezTo>
                      <a:pt x="462558" y="17711"/>
                      <a:pt x="459879" y="21878"/>
                      <a:pt x="454521" y="27236"/>
                    </a:cubicBezTo>
                    <a:cubicBezTo>
                      <a:pt x="442912" y="40630"/>
                      <a:pt x="436513" y="64145"/>
                      <a:pt x="435322" y="97780"/>
                    </a:cubicBezTo>
                    <a:lnTo>
                      <a:pt x="435322" y="181720"/>
                    </a:lnTo>
                    <a:lnTo>
                      <a:pt x="632668" y="181720"/>
                    </a:lnTo>
                    <a:cubicBezTo>
                      <a:pt x="654695" y="181720"/>
                      <a:pt x="679995" y="179934"/>
                      <a:pt x="708570" y="176362"/>
                    </a:cubicBezTo>
                    <a:lnTo>
                      <a:pt x="708570" y="233065"/>
                    </a:lnTo>
                    <a:cubicBezTo>
                      <a:pt x="703213" y="232470"/>
                      <a:pt x="695325" y="231875"/>
                      <a:pt x="684907" y="231279"/>
                    </a:cubicBezTo>
                    <a:cubicBezTo>
                      <a:pt x="659308" y="228898"/>
                      <a:pt x="641895" y="227707"/>
                      <a:pt x="632668" y="227707"/>
                    </a:cubicBezTo>
                    <a:lnTo>
                      <a:pt x="435322" y="227707"/>
                    </a:lnTo>
                    <a:lnTo>
                      <a:pt x="435322" y="381298"/>
                    </a:lnTo>
                    <a:lnTo>
                      <a:pt x="722411" y="381298"/>
                    </a:lnTo>
                    <a:cubicBezTo>
                      <a:pt x="746224" y="381298"/>
                      <a:pt x="775245" y="379363"/>
                      <a:pt x="809476" y="375494"/>
                    </a:cubicBezTo>
                    <a:lnTo>
                      <a:pt x="809476" y="432197"/>
                    </a:lnTo>
                    <a:cubicBezTo>
                      <a:pt x="777627" y="428625"/>
                      <a:pt x="748605" y="426840"/>
                      <a:pt x="722411" y="426840"/>
                    </a:cubicBezTo>
                    <a:lnTo>
                      <a:pt x="87957" y="426840"/>
                    </a:lnTo>
                    <a:cubicBezTo>
                      <a:pt x="63549" y="426840"/>
                      <a:pt x="34230" y="428625"/>
                      <a:pt x="0" y="432197"/>
                    </a:cubicBezTo>
                    <a:lnTo>
                      <a:pt x="0" y="375494"/>
                    </a:lnTo>
                    <a:cubicBezTo>
                      <a:pt x="34230" y="379363"/>
                      <a:pt x="63549" y="381298"/>
                      <a:pt x="87957" y="381298"/>
                    </a:cubicBezTo>
                    <a:lnTo>
                      <a:pt x="383976" y="381298"/>
                    </a:lnTo>
                    <a:lnTo>
                      <a:pt x="383976" y="227707"/>
                    </a:lnTo>
                    <a:lnTo>
                      <a:pt x="192881" y="227707"/>
                    </a:lnTo>
                    <a:cubicBezTo>
                      <a:pt x="175914" y="260450"/>
                      <a:pt x="155227" y="296615"/>
                      <a:pt x="130820" y="336203"/>
                    </a:cubicBezTo>
                    <a:cubicBezTo>
                      <a:pt x="113258" y="326083"/>
                      <a:pt x="91231" y="317897"/>
                      <a:pt x="64740" y="311646"/>
                    </a:cubicBezTo>
                    <a:cubicBezTo>
                      <a:pt x="127545" y="251222"/>
                      <a:pt x="171152" y="163711"/>
                      <a:pt x="195560" y="49114"/>
                    </a:cubicBezTo>
                    <a:lnTo>
                      <a:pt x="264318" y="79475"/>
                    </a:lnTo>
                    <a:cubicBezTo>
                      <a:pt x="270272" y="82451"/>
                      <a:pt x="272950" y="85205"/>
                      <a:pt x="272355" y="87735"/>
                    </a:cubicBezTo>
                    <a:cubicBezTo>
                      <a:pt x="271760" y="90265"/>
                      <a:pt x="267593" y="92720"/>
                      <a:pt x="259854" y="95102"/>
                    </a:cubicBezTo>
                    <a:cubicBezTo>
                      <a:pt x="249436" y="99269"/>
                      <a:pt x="242143" y="106859"/>
                      <a:pt x="237976" y="117872"/>
                    </a:cubicBezTo>
                    <a:cubicBezTo>
                      <a:pt x="229939" y="140494"/>
                      <a:pt x="221605" y="161777"/>
                      <a:pt x="212973" y="181720"/>
                    </a:cubicBezTo>
                    <a:lnTo>
                      <a:pt x="383976" y="181720"/>
                    </a:lnTo>
                    <a:lnTo>
                      <a:pt x="383976" y="84832"/>
                    </a:lnTo>
                    <a:cubicBezTo>
                      <a:pt x="383976" y="61615"/>
                      <a:pt x="382190" y="33338"/>
                      <a:pt x="378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3F3B6A7E-4CE1-459D-89EA-BFD78F6154B7}"/>
                  </a:ext>
                </a:extLst>
              </p:cNvPr>
              <p:cNvSpPr/>
              <p:nvPr/>
            </p:nvSpPr>
            <p:spPr>
              <a:xfrm>
                <a:off x="5636773" y="2714712"/>
                <a:ext cx="703352" cy="988246"/>
              </a:xfrm>
              <a:custGeom>
                <a:avLst/>
                <a:gdLst/>
                <a:ahLst/>
                <a:cxnLst/>
                <a:rect l="l" t="t" r="r" b="b"/>
                <a:pathLst>
                  <a:path w="583109" h="819299">
                    <a:moveTo>
                      <a:pt x="242887" y="0"/>
                    </a:moveTo>
                    <a:lnTo>
                      <a:pt x="316111" y="11162"/>
                    </a:lnTo>
                    <a:cubicBezTo>
                      <a:pt x="323552" y="11757"/>
                      <a:pt x="327273" y="13841"/>
                      <a:pt x="327273" y="17413"/>
                    </a:cubicBezTo>
                    <a:cubicBezTo>
                      <a:pt x="327273" y="20390"/>
                      <a:pt x="323850" y="24706"/>
                      <a:pt x="317004" y="30361"/>
                    </a:cubicBezTo>
                    <a:cubicBezTo>
                      <a:pt x="305395" y="39588"/>
                      <a:pt x="299591" y="59978"/>
                      <a:pt x="299591" y="91529"/>
                    </a:cubicBezTo>
                    <a:lnTo>
                      <a:pt x="299591" y="171897"/>
                    </a:lnTo>
                    <a:lnTo>
                      <a:pt x="445145" y="171897"/>
                    </a:lnTo>
                    <a:cubicBezTo>
                      <a:pt x="470743" y="171897"/>
                      <a:pt x="496342" y="170111"/>
                      <a:pt x="521940" y="166539"/>
                    </a:cubicBezTo>
                    <a:lnTo>
                      <a:pt x="521940" y="223242"/>
                    </a:lnTo>
                    <a:cubicBezTo>
                      <a:pt x="495746" y="219670"/>
                      <a:pt x="470148" y="217884"/>
                      <a:pt x="445145" y="217884"/>
                    </a:cubicBezTo>
                    <a:lnTo>
                      <a:pt x="299591" y="217884"/>
                    </a:lnTo>
                    <a:lnTo>
                      <a:pt x="299591" y="394246"/>
                    </a:lnTo>
                    <a:lnTo>
                      <a:pt x="508099" y="394246"/>
                    </a:lnTo>
                    <a:cubicBezTo>
                      <a:pt x="533698" y="394246"/>
                      <a:pt x="558701" y="392460"/>
                      <a:pt x="583109" y="388888"/>
                    </a:cubicBezTo>
                    <a:lnTo>
                      <a:pt x="583109" y="445592"/>
                    </a:lnTo>
                    <a:cubicBezTo>
                      <a:pt x="559891" y="441722"/>
                      <a:pt x="534888" y="439787"/>
                      <a:pt x="508099" y="439787"/>
                    </a:cubicBezTo>
                    <a:lnTo>
                      <a:pt x="251371" y="439787"/>
                    </a:lnTo>
                    <a:lnTo>
                      <a:pt x="304502" y="472827"/>
                    </a:lnTo>
                    <a:cubicBezTo>
                      <a:pt x="309265" y="475804"/>
                      <a:pt x="311348" y="478185"/>
                      <a:pt x="310753" y="479971"/>
                    </a:cubicBezTo>
                    <a:cubicBezTo>
                      <a:pt x="310753" y="482054"/>
                      <a:pt x="307330" y="483989"/>
                      <a:pt x="300484" y="485775"/>
                    </a:cubicBezTo>
                    <a:cubicBezTo>
                      <a:pt x="290959" y="487561"/>
                      <a:pt x="279797" y="498425"/>
                      <a:pt x="266998" y="518368"/>
                    </a:cubicBezTo>
                    <a:cubicBezTo>
                      <a:pt x="219373" y="588615"/>
                      <a:pt x="168473" y="660648"/>
                      <a:pt x="114300" y="734467"/>
                    </a:cubicBezTo>
                    <a:cubicBezTo>
                      <a:pt x="218480" y="730895"/>
                      <a:pt x="327571" y="725091"/>
                      <a:pt x="441573" y="717054"/>
                    </a:cubicBezTo>
                    <a:cubicBezTo>
                      <a:pt x="408533" y="667643"/>
                      <a:pt x="371326" y="616446"/>
                      <a:pt x="329952" y="563463"/>
                    </a:cubicBezTo>
                    <a:lnTo>
                      <a:pt x="379512" y="531317"/>
                    </a:lnTo>
                    <a:cubicBezTo>
                      <a:pt x="433685" y="606326"/>
                      <a:pt x="491877" y="690414"/>
                      <a:pt x="554087" y="783580"/>
                    </a:cubicBezTo>
                    <a:lnTo>
                      <a:pt x="504527" y="819299"/>
                    </a:lnTo>
                    <a:cubicBezTo>
                      <a:pt x="494705" y="799356"/>
                      <a:pt x="482203" y="778967"/>
                      <a:pt x="467023" y="758131"/>
                    </a:cubicBezTo>
                    <a:cubicBezTo>
                      <a:pt x="275034" y="767358"/>
                      <a:pt x="134243" y="781050"/>
                      <a:pt x="44648" y="799207"/>
                    </a:cubicBezTo>
                    <a:lnTo>
                      <a:pt x="16073" y="736253"/>
                    </a:lnTo>
                    <a:cubicBezTo>
                      <a:pt x="36314" y="735062"/>
                      <a:pt x="53132" y="727174"/>
                      <a:pt x="66526" y="712589"/>
                    </a:cubicBezTo>
                    <a:cubicBezTo>
                      <a:pt x="152549" y="608112"/>
                      <a:pt x="210443" y="517178"/>
                      <a:pt x="240209" y="439787"/>
                    </a:cubicBezTo>
                    <a:lnTo>
                      <a:pt x="75009" y="439787"/>
                    </a:lnTo>
                    <a:cubicBezTo>
                      <a:pt x="50602" y="439787"/>
                      <a:pt x="25598" y="441722"/>
                      <a:pt x="0" y="445592"/>
                    </a:cubicBezTo>
                    <a:lnTo>
                      <a:pt x="0" y="388888"/>
                    </a:lnTo>
                    <a:cubicBezTo>
                      <a:pt x="29766" y="392460"/>
                      <a:pt x="54769" y="394246"/>
                      <a:pt x="75009" y="394246"/>
                    </a:cubicBezTo>
                    <a:lnTo>
                      <a:pt x="248692" y="394246"/>
                    </a:lnTo>
                    <a:lnTo>
                      <a:pt x="248692" y="217884"/>
                    </a:lnTo>
                    <a:lnTo>
                      <a:pt x="128587" y="217884"/>
                    </a:lnTo>
                    <a:cubicBezTo>
                      <a:pt x="106263" y="217884"/>
                      <a:pt x="80069" y="219670"/>
                      <a:pt x="50006" y="223242"/>
                    </a:cubicBezTo>
                    <a:lnTo>
                      <a:pt x="50006" y="166539"/>
                    </a:lnTo>
                    <a:cubicBezTo>
                      <a:pt x="80665" y="170111"/>
                      <a:pt x="106859" y="171897"/>
                      <a:pt x="128587" y="171897"/>
                    </a:cubicBezTo>
                    <a:lnTo>
                      <a:pt x="248692" y="171897"/>
                    </a:lnTo>
                    <a:lnTo>
                      <a:pt x="248692" y="91529"/>
                    </a:lnTo>
                    <a:cubicBezTo>
                      <a:pt x="248692" y="67122"/>
                      <a:pt x="246757" y="36612"/>
                      <a:pt x="2428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634EC821-7B76-457B-8773-09C9863FC53D}"/>
                  </a:ext>
                </a:extLst>
              </p:cNvPr>
              <p:cNvSpPr/>
              <p:nvPr/>
            </p:nvSpPr>
            <p:spPr>
              <a:xfrm>
                <a:off x="6340662" y="531556"/>
                <a:ext cx="1379245" cy="2097208"/>
              </a:xfrm>
              <a:custGeom>
                <a:avLst/>
                <a:gdLst/>
                <a:ahLst/>
                <a:cxnLst/>
                <a:rect l="l" t="t" r="r" b="b"/>
                <a:pathLst>
                  <a:path w="554087" h="842516">
                    <a:moveTo>
                      <a:pt x="479078" y="0"/>
                    </a:moveTo>
                    <a:lnTo>
                      <a:pt x="518369" y="60276"/>
                    </a:lnTo>
                    <a:cubicBezTo>
                      <a:pt x="521048" y="64443"/>
                      <a:pt x="522387" y="67568"/>
                      <a:pt x="522387" y="69652"/>
                    </a:cubicBezTo>
                    <a:cubicBezTo>
                      <a:pt x="522387" y="70545"/>
                      <a:pt x="522238" y="71140"/>
                      <a:pt x="521941" y="71438"/>
                    </a:cubicBezTo>
                    <a:cubicBezTo>
                      <a:pt x="521048" y="72330"/>
                      <a:pt x="519410" y="72777"/>
                      <a:pt x="517029" y="72777"/>
                    </a:cubicBezTo>
                    <a:cubicBezTo>
                      <a:pt x="514648" y="72777"/>
                      <a:pt x="511671" y="72330"/>
                      <a:pt x="508100" y="71438"/>
                    </a:cubicBezTo>
                    <a:cubicBezTo>
                      <a:pt x="501849" y="69949"/>
                      <a:pt x="494854" y="69205"/>
                      <a:pt x="487115" y="69205"/>
                    </a:cubicBezTo>
                    <a:cubicBezTo>
                      <a:pt x="476697" y="69205"/>
                      <a:pt x="465535" y="70545"/>
                      <a:pt x="453628" y="73223"/>
                    </a:cubicBezTo>
                    <a:cubicBezTo>
                      <a:pt x="376833" y="91678"/>
                      <a:pt x="282923" y="107007"/>
                      <a:pt x="171897" y="119211"/>
                    </a:cubicBezTo>
                    <a:lnTo>
                      <a:pt x="171897" y="287982"/>
                    </a:lnTo>
                    <a:lnTo>
                      <a:pt x="479078" y="287982"/>
                    </a:lnTo>
                    <a:cubicBezTo>
                      <a:pt x="513904" y="287982"/>
                      <a:pt x="538907" y="286197"/>
                      <a:pt x="554087" y="282625"/>
                    </a:cubicBezTo>
                    <a:lnTo>
                      <a:pt x="554087" y="339328"/>
                    </a:lnTo>
                    <a:cubicBezTo>
                      <a:pt x="529680" y="335756"/>
                      <a:pt x="505272" y="333970"/>
                      <a:pt x="480864" y="333970"/>
                    </a:cubicBezTo>
                    <a:lnTo>
                      <a:pt x="379512" y="333970"/>
                    </a:lnTo>
                    <a:lnTo>
                      <a:pt x="379512" y="496491"/>
                    </a:lnTo>
                    <a:cubicBezTo>
                      <a:pt x="449461" y="544116"/>
                      <a:pt x="500956" y="581025"/>
                      <a:pt x="533996" y="607219"/>
                    </a:cubicBezTo>
                    <a:lnTo>
                      <a:pt x="496491" y="653207"/>
                    </a:lnTo>
                    <a:cubicBezTo>
                      <a:pt x="467321" y="626120"/>
                      <a:pt x="428328" y="595015"/>
                      <a:pt x="379512" y="559892"/>
                    </a:cubicBezTo>
                    <a:lnTo>
                      <a:pt x="379512" y="761702"/>
                    </a:lnTo>
                    <a:cubicBezTo>
                      <a:pt x="379512" y="795338"/>
                      <a:pt x="381298" y="819745"/>
                      <a:pt x="384870" y="834926"/>
                    </a:cubicBezTo>
                    <a:lnTo>
                      <a:pt x="322809" y="834926"/>
                    </a:lnTo>
                    <a:cubicBezTo>
                      <a:pt x="326380" y="816769"/>
                      <a:pt x="328166" y="792361"/>
                      <a:pt x="328166" y="761702"/>
                    </a:cubicBezTo>
                    <a:lnTo>
                      <a:pt x="328166" y="529531"/>
                    </a:lnTo>
                    <a:cubicBezTo>
                      <a:pt x="289769" y="505718"/>
                      <a:pt x="254794" y="485626"/>
                      <a:pt x="223243" y="469255"/>
                    </a:cubicBezTo>
                    <a:lnTo>
                      <a:pt x="257622" y="423714"/>
                    </a:lnTo>
                    <a:cubicBezTo>
                      <a:pt x="260896" y="425500"/>
                      <a:pt x="273100" y="432792"/>
                      <a:pt x="294234" y="445591"/>
                    </a:cubicBezTo>
                    <a:cubicBezTo>
                      <a:pt x="310902" y="456009"/>
                      <a:pt x="322213" y="463004"/>
                      <a:pt x="328166" y="466576"/>
                    </a:cubicBezTo>
                    <a:lnTo>
                      <a:pt x="328166" y="333970"/>
                    </a:lnTo>
                    <a:lnTo>
                      <a:pt x="171897" y="333970"/>
                    </a:lnTo>
                    <a:cubicBezTo>
                      <a:pt x="172492" y="589955"/>
                      <a:pt x="138262" y="759470"/>
                      <a:pt x="69205" y="842516"/>
                    </a:cubicBezTo>
                    <a:cubicBezTo>
                      <a:pt x="50453" y="828824"/>
                      <a:pt x="27385" y="819894"/>
                      <a:pt x="0" y="815727"/>
                    </a:cubicBezTo>
                    <a:cubicBezTo>
                      <a:pt x="76796" y="764530"/>
                      <a:pt x="116979" y="602754"/>
                      <a:pt x="120551" y="330398"/>
                    </a:cubicBezTo>
                    <a:lnTo>
                      <a:pt x="120551" y="132606"/>
                    </a:lnTo>
                    <a:cubicBezTo>
                      <a:pt x="120551" y="102840"/>
                      <a:pt x="118765" y="81855"/>
                      <a:pt x="115193" y="69652"/>
                    </a:cubicBezTo>
                    <a:cubicBezTo>
                      <a:pt x="274737" y="61020"/>
                      <a:pt x="396032" y="37802"/>
                      <a:pt x="4790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0" name="手繪多邊形: 圖案 19">
                <a:extLst>
                  <a:ext uri="{FF2B5EF4-FFF2-40B4-BE49-F238E27FC236}">
                    <a16:creationId xmlns:a16="http://schemas.microsoft.com/office/drawing/2014/main" id="{2E9A1498-410E-45C1-BD19-D9BE5A19F2CB}"/>
                  </a:ext>
                </a:extLst>
              </p:cNvPr>
              <p:cNvSpPr/>
              <p:nvPr/>
            </p:nvSpPr>
            <p:spPr>
              <a:xfrm>
                <a:off x="2577831" y="1216315"/>
                <a:ext cx="917268" cy="919333"/>
              </a:xfrm>
              <a:custGeom>
                <a:avLst/>
                <a:gdLst/>
                <a:ahLst/>
                <a:cxnLst/>
                <a:rect l="l" t="t" r="r" b="b"/>
                <a:pathLst>
                  <a:path w="793403" h="795189">
                    <a:moveTo>
                      <a:pt x="305395" y="0"/>
                    </a:moveTo>
                    <a:lnTo>
                      <a:pt x="375940" y="8930"/>
                    </a:lnTo>
                    <a:cubicBezTo>
                      <a:pt x="381298" y="9823"/>
                      <a:pt x="383976" y="11460"/>
                      <a:pt x="383976" y="13841"/>
                    </a:cubicBezTo>
                    <a:cubicBezTo>
                      <a:pt x="384572" y="15627"/>
                      <a:pt x="382190" y="18901"/>
                      <a:pt x="376833" y="23664"/>
                    </a:cubicBezTo>
                    <a:cubicBezTo>
                      <a:pt x="370582" y="29319"/>
                      <a:pt x="366861" y="36016"/>
                      <a:pt x="365671" y="43756"/>
                    </a:cubicBezTo>
                    <a:cubicBezTo>
                      <a:pt x="364480" y="50602"/>
                      <a:pt x="363885" y="66526"/>
                      <a:pt x="363885" y="91529"/>
                    </a:cubicBezTo>
                    <a:lnTo>
                      <a:pt x="363885" y="330845"/>
                    </a:lnTo>
                    <a:lnTo>
                      <a:pt x="680442" y="258961"/>
                    </a:lnTo>
                    <a:cubicBezTo>
                      <a:pt x="714375" y="252115"/>
                      <a:pt x="748159" y="241399"/>
                      <a:pt x="781794" y="226814"/>
                    </a:cubicBezTo>
                    <a:lnTo>
                      <a:pt x="793403" y="291554"/>
                    </a:lnTo>
                    <a:cubicBezTo>
                      <a:pt x="760660" y="293340"/>
                      <a:pt x="728365" y="298549"/>
                      <a:pt x="696515" y="307181"/>
                    </a:cubicBezTo>
                    <a:lnTo>
                      <a:pt x="363885" y="384870"/>
                    </a:lnTo>
                    <a:lnTo>
                      <a:pt x="363885" y="685800"/>
                    </a:lnTo>
                    <a:cubicBezTo>
                      <a:pt x="363289" y="708422"/>
                      <a:pt x="366563" y="721817"/>
                      <a:pt x="373707" y="725984"/>
                    </a:cubicBezTo>
                    <a:cubicBezTo>
                      <a:pt x="379363" y="732235"/>
                      <a:pt x="396478" y="736551"/>
                      <a:pt x="425053" y="738932"/>
                    </a:cubicBezTo>
                    <a:cubicBezTo>
                      <a:pt x="459581" y="741611"/>
                      <a:pt x="495151" y="742950"/>
                      <a:pt x="531763" y="742950"/>
                    </a:cubicBezTo>
                    <a:cubicBezTo>
                      <a:pt x="568374" y="742950"/>
                      <a:pt x="606028" y="741611"/>
                      <a:pt x="644723" y="738932"/>
                    </a:cubicBezTo>
                    <a:cubicBezTo>
                      <a:pt x="690265" y="735062"/>
                      <a:pt x="711249" y="692646"/>
                      <a:pt x="707678" y="611684"/>
                    </a:cubicBezTo>
                    <a:cubicBezTo>
                      <a:pt x="724644" y="631329"/>
                      <a:pt x="745926" y="645021"/>
                      <a:pt x="771525" y="652760"/>
                    </a:cubicBezTo>
                    <a:cubicBezTo>
                      <a:pt x="754558" y="731937"/>
                      <a:pt x="718988" y="776139"/>
                      <a:pt x="664815" y="785366"/>
                    </a:cubicBezTo>
                    <a:cubicBezTo>
                      <a:pt x="648742" y="790426"/>
                      <a:pt x="613618" y="793552"/>
                      <a:pt x="559445" y="794742"/>
                    </a:cubicBezTo>
                    <a:cubicBezTo>
                      <a:pt x="543074" y="795040"/>
                      <a:pt x="525810" y="795189"/>
                      <a:pt x="507653" y="795189"/>
                    </a:cubicBezTo>
                    <a:cubicBezTo>
                      <a:pt x="466874" y="795189"/>
                      <a:pt x="434727" y="794147"/>
                      <a:pt x="411212" y="792063"/>
                    </a:cubicBezTo>
                    <a:cubicBezTo>
                      <a:pt x="365671" y="787003"/>
                      <a:pt x="337988" y="778074"/>
                      <a:pt x="328166" y="765274"/>
                    </a:cubicBezTo>
                    <a:cubicBezTo>
                      <a:pt x="315962" y="754261"/>
                      <a:pt x="310158" y="727472"/>
                      <a:pt x="310753" y="684907"/>
                    </a:cubicBezTo>
                    <a:lnTo>
                      <a:pt x="310753" y="395139"/>
                    </a:lnTo>
                    <a:lnTo>
                      <a:pt x="109835" y="443359"/>
                    </a:lnTo>
                    <a:cubicBezTo>
                      <a:pt x="73223" y="451991"/>
                      <a:pt x="42416" y="462111"/>
                      <a:pt x="17413" y="473720"/>
                    </a:cubicBezTo>
                    <a:lnTo>
                      <a:pt x="0" y="405854"/>
                    </a:lnTo>
                    <a:cubicBezTo>
                      <a:pt x="25003" y="405259"/>
                      <a:pt x="54173" y="401092"/>
                      <a:pt x="87511" y="393353"/>
                    </a:cubicBezTo>
                    <a:lnTo>
                      <a:pt x="310753" y="344686"/>
                    </a:lnTo>
                    <a:lnTo>
                      <a:pt x="310753" y="92422"/>
                    </a:lnTo>
                    <a:cubicBezTo>
                      <a:pt x="311348" y="58192"/>
                      <a:pt x="309562" y="27384"/>
                      <a:pt x="305395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手繪多邊形: 圖案 20">
                <a:extLst>
                  <a:ext uri="{FF2B5EF4-FFF2-40B4-BE49-F238E27FC236}">
                    <a16:creationId xmlns:a16="http://schemas.microsoft.com/office/drawing/2014/main" id="{54D7C5E3-F0A4-4BAB-B508-1F2CB2DA66B8}"/>
                  </a:ext>
                </a:extLst>
              </p:cNvPr>
              <p:cNvSpPr/>
              <p:nvPr/>
            </p:nvSpPr>
            <p:spPr>
              <a:xfrm>
                <a:off x="4984606" y="2468883"/>
                <a:ext cx="294646" cy="260104"/>
              </a:xfrm>
              <a:custGeom>
                <a:avLst/>
                <a:gdLst/>
                <a:ahLst/>
                <a:cxnLst/>
                <a:rect l="l" t="t" r="r" b="b"/>
                <a:pathLst>
                  <a:path w="186631" h="164752">
                    <a:moveTo>
                      <a:pt x="40184" y="0"/>
                    </a:moveTo>
                    <a:cubicBezTo>
                      <a:pt x="94357" y="39886"/>
                      <a:pt x="143173" y="79325"/>
                      <a:pt x="186631" y="118318"/>
                    </a:cubicBezTo>
                    <a:lnTo>
                      <a:pt x="148233" y="164752"/>
                    </a:lnTo>
                    <a:cubicBezTo>
                      <a:pt x="104180" y="122188"/>
                      <a:pt x="54769" y="82004"/>
                      <a:pt x="0" y="44202"/>
                    </a:cubicBezTo>
                    <a:lnTo>
                      <a:pt x="401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7F858627-283D-4265-85DE-D7CBDD258F84}"/>
                  </a:ext>
                </a:extLst>
              </p:cNvPr>
              <p:cNvGrpSpPr/>
              <p:nvPr/>
            </p:nvGrpSpPr>
            <p:grpSpPr>
              <a:xfrm>
                <a:off x="3865925" y="906366"/>
                <a:ext cx="1071416" cy="1616931"/>
                <a:chOff x="4554427" y="1460930"/>
                <a:chExt cx="512118" cy="772864"/>
              </a:xfrm>
              <a:grpFill/>
            </p:grpSpPr>
            <p:sp>
              <p:nvSpPr>
                <p:cNvPr id="46" name="手繪多邊形: 圖案 45">
                  <a:extLst>
                    <a:ext uri="{FF2B5EF4-FFF2-40B4-BE49-F238E27FC236}">
                      <a16:creationId xmlns:a16="http://schemas.microsoft.com/office/drawing/2014/main" id="{02121B1E-FF65-4624-AE1B-5C441F3F90CF}"/>
                    </a:ext>
                  </a:extLst>
                </p:cNvPr>
                <p:cNvSpPr/>
                <p:nvPr/>
              </p:nvSpPr>
              <p:spPr>
                <a:xfrm>
                  <a:off x="4554427" y="1460930"/>
                  <a:ext cx="512118" cy="772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118" h="772864">
                      <a:moveTo>
                        <a:pt x="0" y="0"/>
                      </a:moveTo>
                      <a:cubicBezTo>
                        <a:pt x="30361" y="3274"/>
                        <a:pt x="57150" y="5209"/>
                        <a:pt x="80368" y="5804"/>
                      </a:cubicBezTo>
                      <a:lnTo>
                        <a:pt x="433537" y="5804"/>
                      </a:lnTo>
                      <a:cubicBezTo>
                        <a:pt x="455266" y="5209"/>
                        <a:pt x="481460" y="3274"/>
                        <a:pt x="512118" y="0"/>
                      </a:cubicBezTo>
                      <a:cubicBezTo>
                        <a:pt x="509141" y="31849"/>
                        <a:pt x="507207" y="58340"/>
                        <a:pt x="506314" y="79474"/>
                      </a:cubicBezTo>
                      <a:lnTo>
                        <a:pt x="506314" y="685800"/>
                      </a:lnTo>
                      <a:cubicBezTo>
                        <a:pt x="507207" y="707231"/>
                        <a:pt x="509141" y="734467"/>
                        <a:pt x="512118" y="767506"/>
                      </a:cubicBezTo>
                      <a:lnTo>
                        <a:pt x="451843" y="767506"/>
                      </a:lnTo>
                      <a:cubicBezTo>
                        <a:pt x="454819" y="747861"/>
                        <a:pt x="456605" y="728960"/>
                        <a:pt x="457201" y="710803"/>
                      </a:cubicBezTo>
                      <a:lnTo>
                        <a:pt x="54918" y="710803"/>
                      </a:lnTo>
                      <a:cubicBezTo>
                        <a:pt x="55514" y="730746"/>
                        <a:pt x="57299" y="751433"/>
                        <a:pt x="60276" y="772864"/>
                      </a:cubicBezTo>
                      <a:lnTo>
                        <a:pt x="0" y="772864"/>
                      </a:lnTo>
                      <a:cubicBezTo>
                        <a:pt x="2977" y="744289"/>
                        <a:pt x="4763" y="717798"/>
                        <a:pt x="5358" y="693390"/>
                      </a:cubicBezTo>
                      <a:lnTo>
                        <a:pt x="5358" y="81706"/>
                      </a:lnTo>
                      <a:cubicBezTo>
                        <a:pt x="4763" y="55215"/>
                        <a:pt x="2977" y="27979"/>
                        <a:pt x="0" y="0"/>
                      </a:cubicBezTo>
                      <a:close/>
                      <a:moveTo>
                        <a:pt x="54918" y="49559"/>
                      </a:moveTo>
                      <a:lnTo>
                        <a:pt x="54918" y="666601"/>
                      </a:lnTo>
                      <a:lnTo>
                        <a:pt x="457201" y="666601"/>
                      </a:lnTo>
                      <a:lnTo>
                        <a:pt x="457201" y="49559"/>
                      </a:lnTo>
                      <a:lnTo>
                        <a:pt x="54918" y="4955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7" name="手繪多邊形: 圖案 46">
                  <a:extLst>
                    <a:ext uri="{FF2B5EF4-FFF2-40B4-BE49-F238E27FC236}">
                      <a16:creationId xmlns:a16="http://schemas.microsoft.com/office/drawing/2014/main" id="{F7FB5E3C-DB1B-4661-AD62-AC694CD3D790}"/>
                    </a:ext>
                  </a:extLst>
                </p:cNvPr>
                <p:cNvSpPr/>
                <p:nvPr/>
              </p:nvSpPr>
              <p:spPr>
                <a:xfrm>
                  <a:off x="4638367" y="1546208"/>
                  <a:ext cx="345578" cy="50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78" h="502742">
                      <a:moveTo>
                        <a:pt x="145554" y="0"/>
                      </a:moveTo>
                      <a:lnTo>
                        <a:pt x="214312" y="8930"/>
                      </a:lnTo>
                      <a:cubicBezTo>
                        <a:pt x="219670" y="9525"/>
                        <a:pt x="222349" y="11683"/>
                        <a:pt x="222349" y="15404"/>
                      </a:cubicBezTo>
                      <a:cubicBezTo>
                        <a:pt x="222349" y="19125"/>
                        <a:pt x="219670" y="22771"/>
                        <a:pt x="214312" y="26343"/>
                      </a:cubicBezTo>
                      <a:cubicBezTo>
                        <a:pt x="205680" y="33784"/>
                        <a:pt x="200471" y="52685"/>
                        <a:pt x="198685" y="83046"/>
                      </a:cubicBezTo>
                      <a:lnTo>
                        <a:pt x="196006" y="124123"/>
                      </a:lnTo>
                      <a:lnTo>
                        <a:pt x="275481" y="124123"/>
                      </a:lnTo>
                      <a:cubicBezTo>
                        <a:pt x="295423" y="123528"/>
                        <a:pt x="318790" y="121742"/>
                        <a:pt x="345578" y="118765"/>
                      </a:cubicBezTo>
                      <a:lnTo>
                        <a:pt x="345578" y="173683"/>
                      </a:lnTo>
                      <a:cubicBezTo>
                        <a:pt x="319980" y="170706"/>
                        <a:pt x="296614" y="168920"/>
                        <a:pt x="275481" y="168325"/>
                      </a:cubicBezTo>
                      <a:lnTo>
                        <a:pt x="196006" y="168325"/>
                      </a:lnTo>
                      <a:lnTo>
                        <a:pt x="191988" y="266105"/>
                      </a:lnTo>
                      <a:lnTo>
                        <a:pt x="226814" y="266105"/>
                      </a:lnTo>
                      <a:cubicBezTo>
                        <a:pt x="251817" y="265510"/>
                        <a:pt x="277415" y="263575"/>
                        <a:pt x="303609" y="260301"/>
                      </a:cubicBezTo>
                      <a:cubicBezTo>
                        <a:pt x="300633" y="287387"/>
                        <a:pt x="298847" y="312391"/>
                        <a:pt x="298251" y="335310"/>
                      </a:cubicBezTo>
                      <a:lnTo>
                        <a:pt x="298251" y="432197"/>
                      </a:lnTo>
                      <a:cubicBezTo>
                        <a:pt x="298847" y="452438"/>
                        <a:pt x="300633" y="475953"/>
                        <a:pt x="303609" y="502742"/>
                      </a:cubicBezTo>
                      <a:cubicBezTo>
                        <a:pt x="276820" y="499765"/>
                        <a:pt x="251222" y="497979"/>
                        <a:pt x="226814" y="497384"/>
                      </a:cubicBezTo>
                      <a:lnTo>
                        <a:pt x="119211" y="497384"/>
                      </a:lnTo>
                      <a:cubicBezTo>
                        <a:pt x="96589" y="497979"/>
                        <a:pt x="70246" y="499765"/>
                        <a:pt x="40183" y="502742"/>
                      </a:cubicBezTo>
                      <a:cubicBezTo>
                        <a:pt x="43457" y="477143"/>
                        <a:pt x="45392" y="453331"/>
                        <a:pt x="45988" y="431304"/>
                      </a:cubicBezTo>
                      <a:lnTo>
                        <a:pt x="45988" y="337096"/>
                      </a:lnTo>
                      <a:cubicBezTo>
                        <a:pt x="45392" y="312093"/>
                        <a:pt x="43457" y="286494"/>
                        <a:pt x="40183" y="260301"/>
                      </a:cubicBezTo>
                      <a:cubicBezTo>
                        <a:pt x="70842" y="263575"/>
                        <a:pt x="97184" y="265510"/>
                        <a:pt x="119211" y="266105"/>
                      </a:cubicBezTo>
                      <a:lnTo>
                        <a:pt x="144660" y="266105"/>
                      </a:lnTo>
                      <a:lnTo>
                        <a:pt x="148232" y="168325"/>
                      </a:lnTo>
                      <a:lnTo>
                        <a:pt x="73223" y="168325"/>
                      </a:lnTo>
                      <a:cubicBezTo>
                        <a:pt x="53875" y="168920"/>
                        <a:pt x="29468" y="170706"/>
                        <a:pt x="0" y="173683"/>
                      </a:cubicBezTo>
                      <a:lnTo>
                        <a:pt x="0" y="118765"/>
                      </a:lnTo>
                      <a:cubicBezTo>
                        <a:pt x="27384" y="121742"/>
                        <a:pt x="52090" y="123528"/>
                        <a:pt x="74116" y="124123"/>
                      </a:cubicBezTo>
                      <a:lnTo>
                        <a:pt x="148232" y="124123"/>
                      </a:lnTo>
                      <a:lnTo>
                        <a:pt x="150018" y="78581"/>
                      </a:lnTo>
                      <a:cubicBezTo>
                        <a:pt x="150614" y="52388"/>
                        <a:pt x="149125" y="26194"/>
                        <a:pt x="145554" y="0"/>
                      </a:cubicBezTo>
                      <a:close/>
                      <a:moveTo>
                        <a:pt x="95101" y="309860"/>
                      </a:moveTo>
                      <a:lnTo>
                        <a:pt x="95101" y="453628"/>
                      </a:lnTo>
                      <a:lnTo>
                        <a:pt x="248691" y="453628"/>
                      </a:lnTo>
                      <a:lnTo>
                        <a:pt x="248691" y="309860"/>
                      </a:lnTo>
                      <a:lnTo>
                        <a:pt x="95101" y="3098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3" name="手繪多邊形: 圖案 22">
                <a:extLst>
                  <a:ext uri="{FF2B5EF4-FFF2-40B4-BE49-F238E27FC236}">
                    <a16:creationId xmlns:a16="http://schemas.microsoft.com/office/drawing/2014/main" id="{150C157A-CA07-474D-82D8-911FA9BA08D6}"/>
                  </a:ext>
                </a:extLst>
              </p:cNvPr>
              <p:cNvSpPr/>
              <p:nvPr/>
            </p:nvSpPr>
            <p:spPr>
              <a:xfrm>
                <a:off x="5269211" y="1616940"/>
                <a:ext cx="901917" cy="758523"/>
              </a:xfrm>
              <a:custGeom>
                <a:avLst/>
                <a:gdLst/>
                <a:ahLst/>
                <a:cxnLst/>
                <a:rect l="l" t="t" r="r" b="b"/>
                <a:pathLst>
                  <a:path w="794742" h="668387">
                    <a:moveTo>
                      <a:pt x="8483" y="0"/>
                    </a:moveTo>
                    <a:cubicBezTo>
                      <a:pt x="38248" y="3869"/>
                      <a:pt x="66228" y="5804"/>
                      <a:pt x="92422" y="5804"/>
                    </a:cubicBezTo>
                    <a:lnTo>
                      <a:pt x="693390" y="5804"/>
                    </a:lnTo>
                    <a:cubicBezTo>
                      <a:pt x="726132" y="5804"/>
                      <a:pt x="759916" y="3869"/>
                      <a:pt x="794742" y="0"/>
                    </a:cubicBezTo>
                    <a:lnTo>
                      <a:pt x="794742" y="56703"/>
                    </a:lnTo>
                    <a:cubicBezTo>
                      <a:pt x="758130" y="53131"/>
                      <a:pt x="724346" y="51345"/>
                      <a:pt x="693390" y="51345"/>
                    </a:cubicBezTo>
                    <a:lnTo>
                      <a:pt x="336649" y="51345"/>
                    </a:lnTo>
                    <a:cubicBezTo>
                      <a:pt x="337244" y="87957"/>
                      <a:pt x="336649" y="131564"/>
                      <a:pt x="334863" y="182165"/>
                    </a:cubicBezTo>
                    <a:lnTo>
                      <a:pt x="589805" y="182165"/>
                    </a:lnTo>
                    <a:cubicBezTo>
                      <a:pt x="619869" y="182165"/>
                      <a:pt x="649485" y="180379"/>
                      <a:pt x="678656" y="176808"/>
                    </a:cubicBezTo>
                    <a:cubicBezTo>
                      <a:pt x="678060" y="183951"/>
                      <a:pt x="677465" y="195709"/>
                      <a:pt x="676870" y="212080"/>
                    </a:cubicBezTo>
                    <a:cubicBezTo>
                      <a:pt x="675084" y="235297"/>
                      <a:pt x="673893" y="251817"/>
                      <a:pt x="673298" y="261640"/>
                    </a:cubicBezTo>
                    <a:cubicBezTo>
                      <a:pt x="660499" y="492026"/>
                      <a:pt x="647402" y="604540"/>
                      <a:pt x="634007" y="599182"/>
                    </a:cubicBezTo>
                    <a:cubicBezTo>
                      <a:pt x="628352" y="627757"/>
                      <a:pt x="575816" y="645170"/>
                      <a:pt x="476398" y="651420"/>
                    </a:cubicBezTo>
                    <a:cubicBezTo>
                      <a:pt x="472231" y="627013"/>
                      <a:pt x="463450" y="603200"/>
                      <a:pt x="450056" y="579983"/>
                    </a:cubicBezTo>
                    <a:cubicBezTo>
                      <a:pt x="472082" y="582364"/>
                      <a:pt x="491281" y="583555"/>
                      <a:pt x="507652" y="583555"/>
                    </a:cubicBezTo>
                    <a:cubicBezTo>
                      <a:pt x="545455" y="583555"/>
                      <a:pt x="570160" y="577453"/>
                      <a:pt x="581769" y="565249"/>
                    </a:cubicBezTo>
                    <a:cubicBezTo>
                      <a:pt x="595758" y="572690"/>
                      <a:pt x="607962" y="460176"/>
                      <a:pt x="618380" y="227707"/>
                    </a:cubicBezTo>
                    <a:lnTo>
                      <a:pt x="334863" y="227707"/>
                    </a:lnTo>
                    <a:cubicBezTo>
                      <a:pt x="326231" y="421779"/>
                      <a:pt x="234404" y="568672"/>
                      <a:pt x="59382" y="668387"/>
                    </a:cubicBezTo>
                    <a:cubicBezTo>
                      <a:pt x="43606" y="650230"/>
                      <a:pt x="23812" y="632668"/>
                      <a:pt x="0" y="615702"/>
                    </a:cubicBezTo>
                    <a:cubicBezTo>
                      <a:pt x="113407" y="568077"/>
                      <a:pt x="189011" y="504081"/>
                      <a:pt x="226814" y="423713"/>
                    </a:cubicBezTo>
                    <a:cubicBezTo>
                      <a:pt x="263128" y="354359"/>
                      <a:pt x="281285" y="245864"/>
                      <a:pt x="281285" y="98226"/>
                    </a:cubicBezTo>
                    <a:cubicBezTo>
                      <a:pt x="281285" y="79176"/>
                      <a:pt x="281136" y="63549"/>
                      <a:pt x="280838" y="51345"/>
                    </a:cubicBezTo>
                    <a:lnTo>
                      <a:pt x="92422" y="51345"/>
                    </a:lnTo>
                    <a:cubicBezTo>
                      <a:pt x="68609" y="51345"/>
                      <a:pt x="40630" y="53131"/>
                      <a:pt x="8483" y="56703"/>
                    </a:cubicBezTo>
                    <a:lnTo>
                      <a:pt x="848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手繪多邊形: 圖案 23">
                <a:extLst>
                  <a:ext uri="{FF2B5EF4-FFF2-40B4-BE49-F238E27FC236}">
                    <a16:creationId xmlns:a16="http://schemas.microsoft.com/office/drawing/2014/main" id="{BE654B9E-06DB-4A8C-94E4-67BA643CE889}"/>
                  </a:ext>
                </a:extLst>
              </p:cNvPr>
              <p:cNvSpPr/>
              <p:nvPr/>
            </p:nvSpPr>
            <p:spPr>
              <a:xfrm>
                <a:off x="4889446" y="2812870"/>
                <a:ext cx="286891" cy="243894"/>
              </a:xfrm>
              <a:custGeom>
                <a:avLst/>
                <a:gdLst/>
                <a:ahLst/>
                <a:cxnLst/>
                <a:rect l="l" t="t" r="r" b="b"/>
                <a:pathLst>
                  <a:path w="181719" h="154484">
                    <a:moveTo>
                      <a:pt x="35718" y="0"/>
                    </a:moveTo>
                    <a:cubicBezTo>
                      <a:pt x="80069" y="29766"/>
                      <a:pt x="128736" y="66080"/>
                      <a:pt x="181719" y="108942"/>
                    </a:cubicBezTo>
                    <a:lnTo>
                      <a:pt x="146447" y="154484"/>
                    </a:lnTo>
                    <a:cubicBezTo>
                      <a:pt x="104179" y="116086"/>
                      <a:pt x="55364" y="79474"/>
                      <a:pt x="0" y="44649"/>
                    </a:cubicBezTo>
                    <a:lnTo>
                      <a:pt x="357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5" name="手繪多邊形: 圖案 24">
                <a:extLst>
                  <a:ext uri="{FF2B5EF4-FFF2-40B4-BE49-F238E27FC236}">
                    <a16:creationId xmlns:a16="http://schemas.microsoft.com/office/drawing/2014/main" id="{E83E8BAB-FA03-4CC0-9B83-330B63511640}"/>
                  </a:ext>
                </a:extLst>
              </p:cNvPr>
              <p:cNvSpPr/>
              <p:nvPr/>
            </p:nvSpPr>
            <p:spPr>
              <a:xfrm>
                <a:off x="4896495" y="3168138"/>
                <a:ext cx="342577" cy="551227"/>
              </a:xfrm>
              <a:custGeom>
                <a:avLst/>
                <a:gdLst/>
                <a:ahLst/>
                <a:cxnLst/>
                <a:rect l="l" t="t" r="r" b="b"/>
                <a:pathLst>
                  <a:path w="216991" h="349151">
                    <a:moveTo>
                      <a:pt x="176361" y="0"/>
                    </a:moveTo>
                    <a:cubicBezTo>
                      <a:pt x="186779" y="16967"/>
                      <a:pt x="200322" y="33635"/>
                      <a:pt x="216991" y="50006"/>
                    </a:cubicBezTo>
                    <a:cubicBezTo>
                      <a:pt x="132159" y="194072"/>
                      <a:pt x="79325" y="293787"/>
                      <a:pt x="58489" y="349151"/>
                    </a:cubicBezTo>
                    <a:lnTo>
                      <a:pt x="0" y="301377"/>
                    </a:lnTo>
                    <a:cubicBezTo>
                      <a:pt x="68461" y="214462"/>
                      <a:pt x="127248" y="114003"/>
                      <a:pt x="1763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6" name="手繪多邊形: 圖案 25">
                <a:extLst>
                  <a:ext uri="{FF2B5EF4-FFF2-40B4-BE49-F238E27FC236}">
                    <a16:creationId xmlns:a16="http://schemas.microsoft.com/office/drawing/2014/main" id="{5ADEB635-F9EA-4365-9A07-7EDE95957A20}"/>
                  </a:ext>
                </a:extLst>
              </p:cNvPr>
              <p:cNvSpPr/>
              <p:nvPr/>
            </p:nvSpPr>
            <p:spPr>
              <a:xfrm>
                <a:off x="7843117" y="3208835"/>
                <a:ext cx="800760" cy="516686"/>
              </a:xfrm>
              <a:custGeom>
                <a:avLst/>
                <a:gdLst/>
                <a:ahLst/>
                <a:cxnLst/>
                <a:rect l="l" t="t" r="r" b="b"/>
                <a:pathLst>
                  <a:path w="507207" h="327273">
                    <a:moveTo>
                      <a:pt x="0" y="0"/>
                    </a:moveTo>
                    <a:cubicBezTo>
                      <a:pt x="33338" y="3572"/>
                      <a:pt x="60127" y="5358"/>
                      <a:pt x="80368" y="5358"/>
                    </a:cubicBezTo>
                    <a:lnTo>
                      <a:pt x="428626" y="5358"/>
                    </a:lnTo>
                    <a:cubicBezTo>
                      <a:pt x="448271" y="5953"/>
                      <a:pt x="474465" y="4167"/>
                      <a:pt x="507207" y="0"/>
                    </a:cubicBezTo>
                    <a:cubicBezTo>
                      <a:pt x="503635" y="34826"/>
                      <a:pt x="501849" y="61019"/>
                      <a:pt x="501849" y="78581"/>
                    </a:cubicBezTo>
                    <a:lnTo>
                      <a:pt x="501849" y="248692"/>
                    </a:lnTo>
                    <a:cubicBezTo>
                      <a:pt x="501849" y="267444"/>
                      <a:pt x="503635" y="291257"/>
                      <a:pt x="507207" y="320129"/>
                    </a:cubicBezTo>
                    <a:lnTo>
                      <a:pt x="445146" y="320129"/>
                    </a:lnTo>
                    <a:cubicBezTo>
                      <a:pt x="447527" y="304056"/>
                      <a:pt x="449313" y="285452"/>
                      <a:pt x="450503" y="264319"/>
                    </a:cubicBezTo>
                    <a:lnTo>
                      <a:pt x="57597" y="264319"/>
                    </a:lnTo>
                    <a:cubicBezTo>
                      <a:pt x="58788" y="283666"/>
                      <a:pt x="60574" y="304651"/>
                      <a:pt x="62955" y="327273"/>
                    </a:cubicBezTo>
                    <a:lnTo>
                      <a:pt x="0" y="327273"/>
                    </a:lnTo>
                    <a:cubicBezTo>
                      <a:pt x="3572" y="298698"/>
                      <a:pt x="5358" y="274290"/>
                      <a:pt x="5358" y="254050"/>
                    </a:cubicBezTo>
                    <a:lnTo>
                      <a:pt x="5358" y="77688"/>
                    </a:lnTo>
                    <a:cubicBezTo>
                      <a:pt x="5358" y="59234"/>
                      <a:pt x="3572" y="33337"/>
                      <a:pt x="0" y="0"/>
                    </a:cubicBezTo>
                    <a:close/>
                    <a:moveTo>
                      <a:pt x="56704" y="51346"/>
                    </a:moveTo>
                    <a:lnTo>
                      <a:pt x="56704" y="220117"/>
                    </a:lnTo>
                    <a:lnTo>
                      <a:pt x="450503" y="220117"/>
                    </a:lnTo>
                    <a:lnTo>
                      <a:pt x="450503" y="51346"/>
                    </a:lnTo>
                    <a:lnTo>
                      <a:pt x="56704" y="5134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7" name="群組 26">
                <a:extLst>
                  <a:ext uri="{FF2B5EF4-FFF2-40B4-BE49-F238E27FC236}">
                    <a16:creationId xmlns:a16="http://schemas.microsoft.com/office/drawing/2014/main" id="{FB8A3DBF-2485-4431-8AD0-BA10E4D643DD}"/>
                  </a:ext>
                </a:extLst>
              </p:cNvPr>
              <p:cNvGrpSpPr/>
              <p:nvPr/>
            </p:nvGrpSpPr>
            <p:grpSpPr>
              <a:xfrm>
                <a:off x="8401032" y="1060670"/>
                <a:ext cx="720466" cy="1805767"/>
                <a:chOff x="7392273" y="1533357"/>
                <a:chExt cx="332631" cy="833703"/>
              </a:xfrm>
              <a:grpFill/>
            </p:grpSpPr>
            <p:sp>
              <p:nvSpPr>
                <p:cNvPr id="41" name="手繪多邊形: 圖案 40">
                  <a:extLst>
                    <a:ext uri="{FF2B5EF4-FFF2-40B4-BE49-F238E27FC236}">
                      <a16:creationId xmlns:a16="http://schemas.microsoft.com/office/drawing/2014/main" id="{8DE89BAB-6357-40BC-993B-8065E5CC13D9}"/>
                    </a:ext>
                  </a:extLst>
                </p:cNvPr>
                <p:cNvSpPr/>
                <p:nvPr/>
              </p:nvSpPr>
              <p:spPr>
                <a:xfrm>
                  <a:off x="7469277" y="1533357"/>
                  <a:ext cx="135284" cy="14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84" h="142875">
                      <a:moveTo>
                        <a:pt x="40184" y="0"/>
                      </a:moveTo>
                      <a:cubicBezTo>
                        <a:pt x="75009" y="38398"/>
                        <a:pt x="106709" y="75903"/>
                        <a:pt x="135284" y="112514"/>
                      </a:cubicBezTo>
                      <a:lnTo>
                        <a:pt x="92422" y="142875"/>
                      </a:lnTo>
                      <a:cubicBezTo>
                        <a:pt x="82004" y="128588"/>
                        <a:pt x="60275" y="102543"/>
                        <a:pt x="27236" y="64741"/>
                      </a:cubicBezTo>
                      <a:cubicBezTo>
                        <a:pt x="15032" y="51346"/>
                        <a:pt x="5953" y="41077"/>
                        <a:pt x="0" y="33933"/>
                      </a:cubicBezTo>
                      <a:lnTo>
                        <a:pt x="40184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2" name="手繪多邊形: 圖案 41">
                  <a:extLst>
                    <a:ext uri="{FF2B5EF4-FFF2-40B4-BE49-F238E27FC236}">
                      <a16:creationId xmlns:a16="http://schemas.microsoft.com/office/drawing/2014/main" id="{CCFB4E17-DAA5-4097-BB1B-916A45BD4EB4}"/>
                    </a:ext>
                  </a:extLst>
                </p:cNvPr>
                <p:cNvSpPr/>
                <p:nvPr/>
              </p:nvSpPr>
              <p:spPr>
                <a:xfrm>
                  <a:off x="7392273" y="1690637"/>
                  <a:ext cx="332631" cy="57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31" h="57597">
                      <a:moveTo>
                        <a:pt x="0" y="0"/>
                      </a:moveTo>
                      <a:cubicBezTo>
                        <a:pt x="40184" y="2977"/>
                        <a:pt x="83790" y="4763"/>
                        <a:pt x="130820" y="5358"/>
                      </a:cubicBezTo>
                      <a:lnTo>
                        <a:pt x="200918" y="5358"/>
                      </a:lnTo>
                      <a:cubicBezTo>
                        <a:pt x="252710" y="4763"/>
                        <a:pt x="296614" y="2977"/>
                        <a:pt x="332631" y="0"/>
                      </a:cubicBezTo>
                      <a:lnTo>
                        <a:pt x="332631" y="57597"/>
                      </a:lnTo>
                      <a:cubicBezTo>
                        <a:pt x="317450" y="52239"/>
                        <a:pt x="292893" y="49560"/>
                        <a:pt x="258961" y="49560"/>
                      </a:cubicBezTo>
                      <a:cubicBezTo>
                        <a:pt x="247947" y="49560"/>
                        <a:pt x="238422" y="49709"/>
                        <a:pt x="230386" y="50006"/>
                      </a:cubicBezTo>
                      <a:cubicBezTo>
                        <a:pt x="216991" y="50602"/>
                        <a:pt x="207168" y="50899"/>
                        <a:pt x="200918" y="50899"/>
                      </a:cubicBezTo>
                      <a:lnTo>
                        <a:pt x="130820" y="50899"/>
                      </a:lnTo>
                      <a:cubicBezTo>
                        <a:pt x="99566" y="51495"/>
                        <a:pt x="55959" y="53727"/>
                        <a:pt x="0" y="575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3" name="手繪多邊形: 圖案 42">
                  <a:extLst>
                    <a:ext uri="{FF2B5EF4-FFF2-40B4-BE49-F238E27FC236}">
                      <a16:creationId xmlns:a16="http://schemas.microsoft.com/office/drawing/2014/main" id="{F7331692-971D-46A5-B8D5-BD3A04F764BE}"/>
                    </a:ext>
                  </a:extLst>
                </p:cNvPr>
                <p:cNvSpPr/>
                <p:nvPr/>
              </p:nvSpPr>
              <p:spPr>
                <a:xfrm>
                  <a:off x="7421237" y="1817439"/>
                  <a:ext cx="261193" cy="54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193" h="54917">
                      <a:moveTo>
                        <a:pt x="0" y="0"/>
                      </a:moveTo>
                      <a:cubicBezTo>
                        <a:pt x="33337" y="2679"/>
                        <a:pt x="66228" y="4018"/>
                        <a:pt x="98673" y="4018"/>
                      </a:cubicBezTo>
                      <a:lnTo>
                        <a:pt x="158948" y="4018"/>
                      </a:lnTo>
                      <a:cubicBezTo>
                        <a:pt x="200917" y="4018"/>
                        <a:pt x="234999" y="2679"/>
                        <a:pt x="261193" y="0"/>
                      </a:cubicBezTo>
                      <a:lnTo>
                        <a:pt x="261193" y="54917"/>
                      </a:lnTo>
                      <a:cubicBezTo>
                        <a:pt x="240655" y="51345"/>
                        <a:pt x="210145" y="49559"/>
                        <a:pt x="169664" y="49559"/>
                      </a:cubicBezTo>
                      <a:cubicBezTo>
                        <a:pt x="164901" y="49559"/>
                        <a:pt x="161329" y="49559"/>
                        <a:pt x="158948" y="49559"/>
                      </a:cubicBezTo>
                      <a:lnTo>
                        <a:pt x="98673" y="49559"/>
                      </a:lnTo>
                      <a:cubicBezTo>
                        <a:pt x="60275" y="48964"/>
                        <a:pt x="27384" y="50750"/>
                        <a:pt x="0" y="5491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4" name="手繪多邊形: 圖案 43">
                  <a:extLst>
                    <a:ext uri="{FF2B5EF4-FFF2-40B4-BE49-F238E27FC236}">
                      <a16:creationId xmlns:a16="http://schemas.microsoft.com/office/drawing/2014/main" id="{67C12C6F-F079-47B2-9F84-53E9FDEF4487}"/>
                    </a:ext>
                  </a:extLst>
                </p:cNvPr>
                <p:cNvSpPr/>
                <p:nvPr/>
              </p:nvSpPr>
              <p:spPr>
                <a:xfrm>
                  <a:off x="7427100" y="1946472"/>
                  <a:ext cx="250477" cy="52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477" h="52238">
                      <a:moveTo>
                        <a:pt x="0" y="0"/>
                      </a:moveTo>
                      <a:cubicBezTo>
                        <a:pt x="36314" y="2381"/>
                        <a:pt x="69205" y="3869"/>
                        <a:pt x="98673" y="4464"/>
                      </a:cubicBezTo>
                      <a:lnTo>
                        <a:pt x="155376" y="4464"/>
                      </a:lnTo>
                      <a:cubicBezTo>
                        <a:pt x="182760" y="4464"/>
                        <a:pt x="214461" y="2976"/>
                        <a:pt x="250477" y="0"/>
                      </a:cubicBezTo>
                      <a:lnTo>
                        <a:pt x="250477" y="51345"/>
                      </a:lnTo>
                      <a:cubicBezTo>
                        <a:pt x="237678" y="50155"/>
                        <a:pt x="215354" y="49857"/>
                        <a:pt x="183505" y="50452"/>
                      </a:cubicBezTo>
                      <a:cubicBezTo>
                        <a:pt x="170705" y="50452"/>
                        <a:pt x="161329" y="50452"/>
                        <a:pt x="155376" y="50452"/>
                      </a:cubicBezTo>
                      <a:lnTo>
                        <a:pt x="98673" y="50452"/>
                      </a:lnTo>
                      <a:cubicBezTo>
                        <a:pt x="95399" y="50452"/>
                        <a:pt x="90785" y="50452"/>
                        <a:pt x="84832" y="50452"/>
                      </a:cubicBezTo>
                      <a:cubicBezTo>
                        <a:pt x="51792" y="49857"/>
                        <a:pt x="23515" y="50452"/>
                        <a:pt x="0" y="5223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5" name="手繪多邊形: 圖案 44">
                  <a:extLst>
                    <a:ext uri="{FF2B5EF4-FFF2-40B4-BE49-F238E27FC236}">
                      <a16:creationId xmlns:a16="http://schemas.microsoft.com/office/drawing/2014/main" id="{E77D1141-E3FA-4520-B7AD-AF82B3433B21}"/>
                    </a:ext>
                  </a:extLst>
                </p:cNvPr>
                <p:cNvSpPr/>
                <p:nvPr/>
              </p:nvSpPr>
              <p:spPr>
                <a:xfrm>
                  <a:off x="7423973" y="2062558"/>
                  <a:ext cx="260747" cy="304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47" h="304502">
                      <a:moveTo>
                        <a:pt x="0" y="0"/>
                      </a:moveTo>
                      <a:cubicBezTo>
                        <a:pt x="34826" y="2976"/>
                        <a:pt x="62359" y="4911"/>
                        <a:pt x="82600" y="5804"/>
                      </a:cubicBezTo>
                      <a:lnTo>
                        <a:pt x="175915" y="5804"/>
                      </a:lnTo>
                      <a:cubicBezTo>
                        <a:pt x="200918" y="4911"/>
                        <a:pt x="229195" y="2976"/>
                        <a:pt x="260747" y="0"/>
                      </a:cubicBezTo>
                      <a:cubicBezTo>
                        <a:pt x="257770" y="31849"/>
                        <a:pt x="255984" y="58340"/>
                        <a:pt x="255389" y="79474"/>
                      </a:cubicBezTo>
                      <a:lnTo>
                        <a:pt x="255389" y="215205"/>
                      </a:lnTo>
                      <a:cubicBezTo>
                        <a:pt x="255389" y="229790"/>
                        <a:pt x="256877" y="251370"/>
                        <a:pt x="259854" y="279945"/>
                      </a:cubicBezTo>
                      <a:lnTo>
                        <a:pt x="199579" y="279945"/>
                      </a:lnTo>
                      <a:cubicBezTo>
                        <a:pt x="200174" y="278159"/>
                        <a:pt x="200769" y="275034"/>
                        <a:pt x="201365" y="270569"/>
                      </a:cubicBezTo>
                      <a:cubicBezTo>
                        <a:pt x="204341" y="254793"/>
                        <a:pt x="205829" y="244524"/>
                        <a:pt x="205829" y="239762"/>
                      </a:cubicBezTo>
                      <a:lnTo>
                        <a:pt x="54918" y="239762"/>
                      </a:lnTo>
                      <a:cubicBezTo>
                        <a:pt x="55513" y="257919"/>
                        <a:pt x="57448" y="279499"/>
                        <a:pt x="60722" y="304502"/>
                      </a:cubicBezTo>
                      <a:lnTo>
                        <a:pt x="0" y="304502"/>
                      </a:lnTo>
                      <a:cubicBezTo>
                        <a:pt x="3275" y="274736"/>
                        <a:pt x="5209" y="247947"/>
                        <a:pt x="5805" y="224135"/>
                      </a:cubicBezTo>
                      <a:lnTo>
                        <a:pt x="5805" y="83492"/>
                      </a:lnTo>
                      <a:cubicBezTo>
                        <a:pt x="5209" y="63847"/>
                        <a:pt x="3275" y="36016"/>
                        <a:pt x="0" y="0"/>
                      </a:cubicBezTo>
                      <a:close/>
                      <a:moveTo>
                        <a:pt x="55811" y="49559"/>
                      </a:moveTo>
                      <a:lnTo>
                        <a:pt x="55811" y="197792"/>
                      </a:lnTo>
                      <a:lnTo>
                        <a:pt x="205829" y="197792"/>
                      </a:lnTo>
                      <a:lnTo>
                        <a:pt x="205829" y="49559"/>
                      </a:lnTo>
                      <a:lnTo>
                        <a:pt x="55811" y="49559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8" name="手繪多邊形: 圖案 27">
                <a:extLst>
                  <a:ext uri="{FF2B5EF4-FFF2-40B4-BE49-F238E27FC236}">
                    <a16:creationId xmlns:a16="http://schemas.microsoft.com/office/drawing/2014/main" id="{DE770E30-69D3-4C8C-A40E-EF7DE9FF2AF6}"/>
                  </a:ext>
                </a:extLst>
              </p:cNvPr>
              <p:cNvSpPr/>
              <p:nvPr/>
            </p:nvSpPr>
            <p:spPr>
              <a:xfrm>
                <a:off x="3673041" y="2658682"/>
                <a:ext cx="922001" cy="626650"/>
              </a:xfrm>
              <a:custGeom>
                <a:avLst/>
                <a:gdLst/>
                <a:ahLst/>
                <a:cxnLst/>
                <a:rect l="l" t="t" r="r" b="b"/>
                <a:pathLst>
                  <a:path w="584002" h="396925">
                    <a:moveTo>
                      <a:pt x="191988" y="0"/>
                    </a:moveTo>
                    <a:lnTo>
                      <a:pt x="268784" y="21878"/>
                    </a:lnTo>
                    <a:cubicBezTo>
                      <a:pt x="276225" y="23962"/>
                      <a:pt x="279499" y="25896"/>
                      <a:pt x="278606" y="27682"/>
                    </a:cubicBezTo>
                    <a:cubicBezTo>
                      <a:pt x="278606" y="29468"/>
                      <a:pt x="275034" y="32743"/>
                      <a:pt x="267891" y="37505"/>
                    </a:cubicBezTo>
                    <a:cubicBezTo>
                      <a:pt x="258068" y="42565"/>
                      <a:pt x="249882" y="54769"/>
                      <a:pt x="243334" y="74117"/>
                    </a:cubicBezTo>
                    <a:cubicBezTo>
                      <a:pt x="231725" y="108347"/>
                      <a:pt x="218182" y="144066"/>
                      <a:pt x="202704" y="181273"/>
                    </a:cubicBezTo>
                    <a:lnTo>
                      <a:pt x="501849" y="181273"/>
                    </a:lnTo>
                    <a:cubicBezTo>
                      <a:pt x="528637" y="181273"/>
                      <a:pt x="556022" y="179338"/>
                      <a:pt x="584002" y="175469"/>
                    </a:cubicBezTo>
                    <a:cubicBezTo>
                      <a:pt x="571202" y="228749"/>
                      <a:pt x="550218" y="291257"/>
                      <a:pt x="521047" y="362992"/>
                    </a:cubicBezTo>
                    <a:cubicBezTo>
                      <a:pt x="497830" y="357039"/>
                      <a:pt x="474762" y="353467"/>
                      <a:pt x="451842" y="352277"/>
                    </a:cubicBezTo>
                    <a:cubicBezTo>
                      <a:pt x="474762" y="313879"/>
                      <a:pt x="492919" y="272058"/>
                      <a:pt x="506313" y="226814"/>
                    </a:cubicBezTo>
                    <a:lnTo>
                      <a:pt x="181719" y="226814"/>
                    </a:lnTo>
                    <a:cubicBezTo>
                      <a:pt x="150763" y="290215"/>
                      <a:pt x="116086" y="346919"/>
                      <a:pt x="77688" y="396925"/>
                    </a:cubicBezTo>
                    <a:cubicBezTo>
                      <a:pt x="54471" y="385912"/>
                      <a:pt x="28575" y="378024"/>
                      <a:pt x="0" y="373261"/>
                    </a:cubicBezTo>
                    <a:cubicBezTo>
                      <a:pt x="99417" y="290215"/>
                      <a:pt x="163413" y="165795"/>
                      <a:pt x="1919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9" name="手繪多邊形: 圖案 28">
                <a:extLst>
                  <a:ext uri="{FF2B5EF4-FFF2-40B4-BE49-F238E27FC236}">
                    <a16:creationId xmlns:a16="http://schemas.microsoft.com/office/drawing/2014/main" id="{FE22E3B2-2D14-4AEE-88C6-43D32B792070}"/>
                  </a:ext>
                </a:extLst>
              </p:cNvPr>
              <p:cNvSpPr/>
              <p:nvPr/>
            </p:nvSpPr>
            <p:spPr>
              <a:xfrm>
                <a:off x="2878527" y="3536785"/>
                <a:ext cx="311921" cy="935472"/>
              </a:xfrm>
              <a:custGeom>
                <a:avLst/>
                <a:gdLst/>
                <a:ahLst/>
                <a:cxnLst/>
                <a:rect l="l" t="t" r="r" b="b"/>
                <a:pathLst>
                  <a:path w="282862" h="848321">
                    <a:moveTo>
                      <a:pt x="202257" y="0"/>
                    </a:moveTo>
                    <a:lnTo>
                      <a:pt x="268784" y="26343"/>
                    </a:lnTo>
                    <a:cubicBezTo>
                      <a:pt x="278606" y="30213"/>
                      <a:pt x="283220" y="33040"/>
                      <a:pt x="282624" y="34826"/>
                    </a:cubicBezTo>
                    <a:cubicBezTo>
                      <a:pt x="283815" y="36612"/>
                      <a:pt x="280541" y="39589"/>
                      <a:pt x="272802" y="43756"/>
                    </a:cubicBezTo>
                    <a:cubicBezTo>
                      <a:pt x="262979" y="48816"/>
                      <a:pt x="253454" y="62806"/>
                      <a:pt x="244227" y="85725"/>
                    </a:cubicBezTo>
                    <a:cubicBezTo>
                      <a:pt x="225474" y="133350"/>
                      <a:pt x="209699" y="169962"/>
                      <a:pt x="196899" y="195561"/>
                    </a:cubicBezTo>
                    <a:lnTo>
                      <a:pt x="196899" y="758131"/>
                    </a:lnTo>
                    <a:cubicBezTo>
                      <a:pt x="196899" y="785515"/>
                      <a:pt x="198685" y="815579"/>
                      <a:pt x="202257" y="848321"/>
                    </a:cubicBezTo>
                    <a:lnTo>
                      <a:pt x="140196" y="848321"/>
                    </a:lnTo>
                    <a:cubicBezTo>
                      <a:pt x="143768" y="816769"/>
                      <a:pt x="145554" y="786706"/>
                      <a:pt x="145554" y="758131"/>
                    </a:cubicBezTo>
                    <a:lnTo>
                      <a:pt x="145554" y="296913"/>
                    </a:lnTo>
                    <a:cubicBezTo>
                      <a:pt x="118169" y="342752"/>
                      <a:pt x="94357" y="379959"/>
                      <a:pt x="74116" y="408534"/>
                    </a:cubicBezTo>
                    <a:cubicBezTo>
                      <a:pt x="52685" y="396330"/>
                      <a:pt x="27980" y="385168"/>
                      <a:pt x="0" y="375047"/>
                    </a:cubicBezTo>
                    <a:cubicBezTo>
                      <a:pt x="92869" y="296168"/>
                      <a:pt x="160288" y="171153"/>
                      <a:pt x="202257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altLang="zh-TW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0" name="手繪多邊形: 圖案 29">
                <a:extLst>
                  <a:ext uri="{FF2B5EF4-FFF2-40B4-BE49-F238E27FC236}">
                    <a16:creationId xmlns:a16="http://schemas.microsoft.com/office/drawing/2014/main" id="{8764392D-3D18-4701-975D-17E14CD9238C}"/>
                  </a:ext>
                </a:extLst>
              </p:cNvPr>
              <p:cNvSpPr/>
              <p:nvPr/>
            </p:nvSpPr>
            <p:spPr>
              <a:xfrm>
                <a:off x="4963165" y="3637190"/>
                <a:ext cx="435622" cy="1273143"/>
              </a:xfrm>
              <a:custGeom>
                <a:avLst/>
                <a:gdLst/>
                <a:ahLst/>
                <a:cxnLst/>
                <a:rect l="l" t="t" r="r" b="b"/>
                <a:pathLst>
                  <a:path w="282625" h="825996">
                    <a:moveTo>
                      <a:pt x="210294" y="0"/>
                    </a:moveTo>
                    <a:lnTo>
                      <a:pt x="275481" y="25003"/>
                    </a:lnTo>
                    <a:cubicBezTo>
                      <a:pt x="280243" y="26789"/>
                      <a:pt x="282625" y="29170"/>
                      <a:pt x="282625" y="32147"/>
                    </a:cubicBezTo>
                    <a:cubicBezTo>
                      <a:pt x="282029" y="34528"/>
                      <a:pt x="278904" y="37505"/>
                      <a:pt x="273248" y="41077"/>
                    </a:cubicBezTo>
                    <a:cubicBezTo>
                      <a:pt x="263128" y="47923"/>
                      <a:pt x="254645" y="59234"/>
                      <a:pt x="247799" y="75010"/>
                    </a:cubicBezTo>
                    <a:cubicBezTo>
                      <a:pt x="237381" y="98822"/>
                      <a:pt x="223986" y="129332"/>
                      <a:pt x="207615" y="166539"/>
                    </a:cubicBezTo>
                    <a:lnTo>
                      <a:pt x="207615" y="741611"/>
                    </a:lnTo>
                    <a:cubicBezTo>
                      <a:pt x="208211" y="766614"/>
                      <a:pt x="209997" y="794742"/>
                      <a:pt x="212973" y="825996"/>
                    </a:cubicBezTo>
                    <a:lnTo>
                      <a:pt x="150912" y="825996"/>
                    </a:lnTo>
                    <a:cubicBezTo>
                      <a:pt x="153888" y="793552"/>
                      <a:pt x="155674" y="765423"/>
                      <a:pt x="156269" y="741611"/>
                    </a:cubicBezTo>
                    <a:lnTo>
                      <a:pt x="156269" y="264319"/>
                    </a:lnTo>
                    <a:cubicBezTo>
                      <a:pt x="128885" y="320576"/>
                      <a:pt x="98822" y="373261"/>
                      <a:pt x="66080" y="422374"/>
                    </a:cubicBezTo>
                    <a:cubicBezTo>
                      <a:pt x="51197" y="411063"/>
                      <a:pt x="29170" y="400794"/>
                      <a:pt x="0" y="391567"/>
                    </a:cubicBezTo>
                    <a:cubicBezTo>
                      <a:pt x="91976" y="294531"/>
                      <a:pt x="162074" y="164009"/>
                      <a:pt x="2102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1" name="手繪多邊形: 圖案 30">
                <a:extLst>
                  <a:ext uri="{FF2B5EF4-FFF2-40B4-BE49-F238E27FC236}">
                    <a16:creationId xmlns:a16="http://schemas.microsoft.com/office/drawing/2014/main" id="{CEA21E22-97A4-4A01-8ACA-F1887C1A4E97}"/>
                  </a:ext>
                </a:extLst>
              </p:cNvPr>
              <p:cNvSpPr/>
              <p:nvPr/>
            </p:nvSpPr>
            <p:spPr>
              <a:xfrm>
                <a:off x="3229001" y="3943806"/>
                <a:ext cx="831514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407194" h="816174">
                    <a:moveTo>
                      <a:pt x="199578" y="0"/>
                    </a:moveTo>
                    <a:lnTo>
                      <a:pt x="272802" y="18306"/>
                    </a:lnTo>
                    <a:cubicBezTo>
                      <a:pt x="280541" y="20688"/>
                      <a:pt x="284708" y="23367"/>
                      <a:pt x="285303" y="26343"/>
                    </a:cubicBezTo>
                    <a:cubicBezTo>
                      <a:pt x="285303" y="29915"/>
                      <a:pt x="281731" y="32594"/>
                      <a:pt x="274588" y="34380"/>
                    </a:cubicBezTo>
                    <a:cubicBezTo>
                      <a:pt x="260598" y="39440"/>
                      <a:pt x="251073" y="57150"/>
                      <a:pt x="246013" y="87511"/>
                    </a:cubicBezTo>
                    <a:cubicBezTo>
                      <a:pt x="241845" y="115491"/>
                      <a:pt x="233362" y="153591"/>
                      <a:pt x="220563" y="201811"/>
                    </a:cubicBezTo>
                    <a:lnTo>
                      <a:pt x="325487" y="198240"/>
                    </a:lnTo>
                    <a:cubicBezTo>
                      <a:pt x="349895" y="197644"/>
                      <a:pt x="376088" y="195858"/>
                      <a:pt x="404068" y="192882"/>
                    </a:cubicBezTo>
                    <a:cubicBezTo>
                      <a:pt x="381744" y="374452"/>
                      <a:pt x="341858" y="509142"/>
                      <a:pt x="284410" y="596950"/>
                    </a:cubicBezTo>
                    <a:cubicBezTo>
                      <a:pt x="335607" y="638920"/>
                      <a:pt x="376535" y="675234"/>
                      <a:pt x="407194" y="705892"/>
                    </a:cubicBezTo>
                    <a:lnTo>
                      <a:pt x="363885" y="750541"/>
                    </a:lnTo>
                    <a:cubicBezTo>
                      <a:pt x="322510" y="701130"/>
                      <a:pt x="286940" y="664220"/>
                      <a:pt x="257175" y="639813"/>
                    </a:cubicBezTo>
                    <a:cubicBezTo>
                      <a:pt x="197346" y="707381"/>
                      <a:pt x="131117" y="766168"/>
                      <a:pt x="58489" y="816174"/>
                    </a:cubicBezTo>
                    <a:cubicBezTo>
                      <a:pt x="42713" y="797422"/>
                      <a:pt x="23217" y="781646"/>
                      <a:pt x="0" y="768847"/>
                    </a:cubicBezTo>
                    <a:cubicBezTo>
                      <a:pt x="78581" y="737593"/>
                      <a:pt x="150316" y="684312"/>
                      <a:pt x="215205" y="609005"/>
                    </a:cubicBezTo>
                    <a:cubicBezTo>
                      <a:pt x="213122" y="606922"/>
                      <a:pt x="209996" y="604392"/>
                      <a:pt x="205829" y="601415"/>
                    </a:cubicBezTo>
                    <a:cubicBezTo>
                      <a:pt x="144810" y="551409"/>
                      <a:pt x="99119" y="517327"/>
                      <a:pt x="68758" y="499170"/>
                    </a:cubicBezTo>
                    <a:cubicBezTo>
                      <a:pt x="102989" y="430114"/>
                      <a:pt x="131564" y="347514"/>
                      <a:pt x="154483" y="251371"/>
                    </a:cubicBezTo>
                    <a:lnTo>
                      <a:pt x="97780" y="254050"/>
                    </a:lnTo>
                    <a:cubicBezTo>
                      <a:pt x="77242" y="254645"/>
                      <a:pt x="53578" y="257027"/>
                      <a:pt x="26789" y="261194"/>
                    </a:cubicBezTo>
                    <a:lnTo>
                      <a:pt x="24110" y="199133"/>
                    </a:lnTo>
                    <a:cubicBezTo>
                      <a:pt x="50899" y="202704"/>
                      <a:pt x="76051" y="204193"/>
                      <a:pt x="99566" y="203597"/>
                    </a:cubicBezTo>
                    <a:lnTo>
                      <a:pt x="166538" y="201811"/>
                    </a:lnTo>
                    <a:cubicBezTo>
                      <a:pt x="184695" y="121444"/>
                      <a:pt x="195709" y="54174"/>
                      <a:pt x="199578" y="0"/>
                    </a:cubicBezTo>
                    <a:close/>
                    <a:moveTo>
                      <a:pt x="342007" y="244674"/>
                    </a:moveTo>
                    <a:lnTo>
                      <a:pt x="208508" y="250478"/>
                    </a:lnTo>
                    <a:cubicBezTo>
                      <a:pt x="186481" y="335608"/>
                      <a:pt x="162669" y="411808"/>
                      <a:pt x="137070" y="479078"/>
                    </a:cubicBezTo>
                    <a:cubicBezTo>
                      <a:pt x="181719" y="511820"/>
                      <a:pt x="217735" y="539800"/>
                      <a:pt x="245120" y="563017"/>
                    </a:cubicBezTo>
                    <a:cubicBezTo>
                      <a:pt x="298698" y="474613"/>
                      <a:pt x="330994" y="368499"/>
                      <a:pt x="342007" y="24467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手繪多邊形: 圖案 31">
                <a:extLst>
                  <a:ext uri="{FF2B5EF4-FFF2-40B4-BE49-F238E27FC236}">
                    <a16:creationId xmlns:a16="http://schemas.microsoft.com/office/drawing/2014/main" id="{21C737E4-7BEA-41F3-9427-0F7017383D3C}"/>
                  </a:ext>
                </a:extLst>
              </p:cNvPr>
              <p:cNvSpPr/>
              <p:nvPr/>
            </p:nvSpPr>
            <p:spPr>
              <a:xfrm>
                <a:off x="7856635" y="4066141"/>
                <a:ext cx="475803" cy="1258939"/>
              </a:xfrm>
              <a:custGeom>
                <a:avLst/>
                <a:gdLst/>
                <a:ahLst/>
                <a:cxnLst/>
                <a:rect l="l" t="t" r="r" b="b"/>
                <a:pathLst>
                  <a:path w="301377" h="797421">
                    <a:moveTo>
                      <a:pt x="0" y="0"/>
                    </a:moveTo>
                    <a:cubicBezTo>
                      <a:pt x="31551" y="3572"/>
                      <a:pt x="61019" y="5358"/>
                      <a:pt x="88404" y="5358"/>
                    </a:cubicBezTo>
                    <a:lnTo>
                      <a:pt x="215652" y="5358"/>
                    </a:lnTo>
                    <a:cubicBezTo>
                      <a:pt x="241250" y="5358"/>
                      <a:pt x="269825" y="3572"/>
                      <a:pt x="301377" y="0"/>
                    </a:cubicBezTo>
                    <a:cubicBezTo>
                      <a:pt x="297805" y="27385"/>
                      <a:pt x="296019" y="54471"/>
                      <a:pt x="296019" y="81260"/>
                    </a:cubicBezTo>
                    <a:lnTo>
                      <a:pt x="296019" y="704999"/>
                    </a:lnTo>
                    <a:cubicBezTo>
                      <a:pt x="298996" y="749350"/>
                      <a:pt x="278606" y="776436"/>
                      <a:pt x="234851" y="786259"/>
                    </a:cubicBezTo>
                    <a:cubicBezTo>
                      <a:pt x="225623" y="788640"/>
                      <a:pt x="205234" y="791766"/>
                      <a:pt x="173682" y="795635"/>
                    </a:cubicBezTo>
                    <a:cubicBezTo>
                      <a:pt x="168027" y="796231"/>
                      <a:pt x="164008" y="796826"/>
                      <a:pt x="161627" y="797421"/>
                    </a:cubicBezTo>
                    <a:cubicBezTo>
                      <a:pt x="159246" y="771823"/>
                      <a:pt x="151358" y="748010"/>
                      <a:pt x="137964" y="725984"/>
                    </a:cubicBezTo>
                    <a:cubicBezTo>
                      <a:pt x="160585" y="728960"/>
                      <a:pt x="178296" y="730449"/>
                      <a:pt x="191095" y="730449"/>
                    </a:cubicBezTo>
                    <a:cubicBezTo>
                      <a:pt x="194369" y="730746"/>
                      <a:pt x="198388" y="730895"/>
                      <a:pt x="203150" y="730895"/>
                    </a:cubicBezTo>
                    <a:cubicBezTo>
                      <a:pt x="235297" y="730895"/>
                      <a:pt x="250403" y="731639"/>
                      <a:pt x="248468" y="733127"/>
                    </a:cubicBezTo>
                    <a:cubicBezTo>
                      <a:pt x="246534" y="734616"/>
                      <a:pt x="245566" y="723305"/>
                      <a:pt x="245566" y="699195"/>
                    </a:cubicBezTo>
                    <a:cubicBezTo>
                      <a:pt x="245566" y="696218"/>
                      <a:pt x="245269" y="692944"/>
                      <a:pt x="244673" y="689372"/>
                    </a:cubicBezTo>
                    <a:lnTo>
                      <a:pt x="244673" y="300038"/>
                    </a:lnTo>
                    <a:lnTo>
                      <a:pt x="89297" y="300038"/>
                    </a:lnTo>
                    <a:cubicBezTo>
                      <a:pt x="63103" y="300038"/>
                      <a:pt x="33337" y="301824"/>
                      <a:pt x="0" y="305395"/>
                    </a:cubicBezTo>
                    <a:cubicBezTo>
                      <a:pt x="3572" y="271165"/>
                      <a:pt x="5358" y="242441"/>
                      <a:pt x="5358" y="219224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4471" y="47327"/>
                    </a:moveTo>
                    <a:lnTo>
                      <a:pt x="54471" y="130820"/>
                    </a:lnTo>
                    <a:lnTo>
                      <a:pt x="244673" y="130820"/>
                    </a:lnTo>
                    <a:lnTo>
                      <a:pt x="244673" y="47327"/>
                    </a:lnTo>
                    <a:lnTo>
                      <a:pt x="54471" y="47327"/>
                    </a:lnTo>
                    <a:close/>
                    <a:moveTo>
                      <a:pt x="54471" y="172790"/>
                    </a:moveTo>
                    <a:lnTo>
                      <a:pt x="54471" y="257622"/>
                    </a:lnTo>
                    <a:lnTo>
                      <a:pt x="244673" y="257622"/>
                    </a:lnTo>
                    <a:lnTo>
                      <a:pt x="244673" y="172790"/>
                    </a:lnTo>
                    <a:lnTo>
                      <a:pt x="54471" y="17279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3" name="手繪多邊形: 圖案 32">
                <a:extLst>
                  <a:ext uri="{FF2B5EF4-FFF2-40B4-BE49-F238E27FC236}">
                    <a16:creationId xmlns:a16="http://schemas.microsoft.com/office/drawing/2014/main" id="{42EB0C90-A62B-4050-81DC-D515AC4F5430}"/>
                  </a:ext>
                </a:extLst>
              </p:cNvPr>
              <p:cNvSpPr/>
              <p:nvPr/>
            </p:nvSpPr>
            <p:spPr>
              <a:xfrm>
                <a:off x="7133765" y="4630315"/>
                <a:ext cx="476509" cy="1254709"/>
              </a:xfrm>
              <a:custGeom>
                <a:avLst/>
                <a:gdLst/>
                <a:ahLst/>
                <a:cxnLst/>
                <a:rect l="l" t="t" r="r" b="b"/>
                <a:pathLst>
                  <a:path w="301824" h="794742">
                    <a:moveTo>
                      <a:pt x="0" y="0"/>
                    </a:moveTo>
                    <a:cubicBezTo>
                      <a:pt x="31552" y="3572"/>
                      <a:pt x="61169" y="5358"/>
                      <a:pt x="88851" y="5358"/>
                    </a:cubicBezTo>
                    <a:lnTo>
                      <a:pt x="215652" y="5358"/>
                    </a:lnTo>
                    <a:cubicBezTo>
                      <a:pt x="241251" y="5358"/>
                      <a:pt x="269974" y="3572"/>
                      <a:pt x="301824" y="0"/>
                    </a:cubicBezTo>
                    <a:cubicBezTo>
                      <a:pt x="297954" y="27384"/>
                      <a:pt x="296019" y="54471"/>
                      <a:pt x="296019" y="81260"/>
                    </a:cubicBezTo>
                    <a:lnTo>
                      <a:pt x="296019" y="219224"/>
                    </a:lnTo>
                    <a:cubicBezTo>
                      <a:pt x="296019" y="243632"/>
                      <a:pt x="297954" y="272653"/>
                      <a:pt x="301824" y="306288"/>
                    </a:cubicBezTo>
                    <a:cubicBezTo>
                      <a:pt x="272356" y="302121"/>
                      <a:pt x="243632" y="300038"/>
                      <a:pt x="215652" y="300038"/>
                    </a:cubicBezTo>
                    <a:lnTo>
                      <a:pt x="56704" y="300038"/>
                    </a:lnTo>
                    <a:lnTo>
                      <a:pt x="56704" y="715715"/>
                    </a:lnTo>
                    <a:cubicBezTo>
                      <a:pt x="56704" y="750540"/>
                      <a:pt x="58490" y="776883"/>
                      <a:pt x="62062" y="794742"/>
                    </a:cubicBezTo>
                    <a:lnTo>
                      <a:pt x="0" y="794742"/>
                    </a:lnTo>
                    <a:cubicBezTo>
                      <a:pt x="3572" y="772716"/>
                      <a:pt x="5358" y="746373"/>
                      <a:pt x="5358" y="715715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6704" y="47327"/>
                    </a:moveTo>
                    <a:lnTo>
                      <a:pt x="56704" y="131713"/>
                    </a:lnTo>
                    <a:lnTo>
                      <a:pt x="246906" y="131713"/>
                    </a:lnTo>
                    <a:lnTo>
                      <a:pt x="246906" y="47327"/>
                    </a:lnTo>
                    <a:lnTo>
                      <a:pt x="56704" y="47327"/>
                    </a:lnTo>
                    <a:close/>
                    <a:moveTo>
                      <a:pt x="56704" y="173683"/>
                    </a:moveTo>
                    <a:lnTo>
                      <a:pt x="56704" y="257622"/>
                    </a:lnTo>
                    <a:lnTo>
                      <a:pt x="246906" y="257622"/>
                    </a:lnTo>
                    <a:lnTo>
                      <a:pt x="246906" y="173683"/>
                    </a:lnTo>
                    <a:lnTo>
                      <a:pt x="56704" y="1736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4" name="手繪多邊形: 圖案 33">
                <a:extLst>
                  <a:ext uri="{FF2B5EF4-FFF2-40B4-BE49-F238E27FC236}">
                    <a16:creationId xmlns:a16="http://schemas.microsoft.com/office/drawing/2014/main" id="{8B443D3D-21E2-48B2-90F0-E85DACD11EC1}"/>
                  </a:ext>
                </a:extLst>
              </p:cNvPr>
              <p:cNvSpPr/>
              <p:nvPr/>
            </p:nvSpPr>
            <p:spPr>
              <a:xfrm>
                <a:off x="4889702" y="4338231"/>
                <a:ext cx="2126605" cy="1839786"/>
              </a:xfrm>
              <a:custGeom>
                <a:avLst/>
                <a:gdLst/>
                <a:ahLst/>
                <a:cxnLst/>
                <a:rect l="l" t="t" r="r" b="b"/>
                <a:pathLst>
                  <a:path w="870644" h="753219">
                    <a:moveTo>
                      <a:pt x="321022" y="0"/>
                    </a:moveTo>
                    <a:cubicBezTo>
                      <a:pt x="385018" y="39588"/>
                      <a:pt x="431304" y="85874"/>
                      <a:pt x="459879" y="138857"/>
                    </a:cubicBezTo>
                    <a:cubicBezTo>
                      <a:pt x="463153" y="145405"/>
                      <a:pt x="468362" y="157907"/>
                      <a:pt x="475506" y="176361"/>
                    </a:cubicBezTo>
                    <a:cubicBezTo>
                      <a:pt x="585936" y="464195"/>
                      <a:pt x="717649" y="638473"/>
                      <a:pt x="870644" y="699195"/>
                    </a:cubicBezTo>
                    <a:cubicBezTo>
                      <a:pt x="837009" y="709017"/>
                      <a:pt x="810518" y="724942"/>
                      <a:pt x="791170" y="746968"/>
                    </a:cubicBezTo>
                    <a:cubicBezTo>
                      <a:pt x="634305" y="618976"/>
                      <a:pt x="513308" y="433090"/>
                      <a:pt x="428178" y="189309"/>
                    </a:cubicBezTo>
                    <a:cubicBezTo>
                      <a:pt x="359122" y="440234"/>
                      <a:pt x="240506" y="628204"/>
                      <a:pt x="72330" y="753219"/>
                    </a:cubicBezTo>
                    <a:cubicBezTo>
                      <a:pt x="53578" y="731193"/>
                      <a:pt x="29468" y="716310"/>
                      <a:pt x="0" y="708571"/>
                    </a:cubicBezTo>
                    <a:cubicBezTo>
                      <a:pt x="187821" y="610940"/>
                      <a:pt x="313432" y="430411"/>
                      <a:pt x="376833" y="166985"/>
                    </a:cubicBezTo>
                    <a:cubicBezTo>
                      <a:pt x="378916" y="157758"/>
                      <a:pt x="379958" y="149572"/>
                      <a:pt x="379958" y="142429"/>
                    </a:cubicBezTo>
                    <a:cubicBezTo>
                      <a:pt x="379958" y="121890"/>
                      <a:pt x="372517" y="106710"/>
                      <a:pt x="357634" y="96887"/>
                    </a:cubicBezTo>
                    <a:cubicBezTo>
                      <a:pt x="330249" y="76051"/>
                      <a:pt x="303163" y="60127"/>
                      <a:pt x="276374" y="49113"/>
                    </a:cubicBezTo>
                    <a:cubicBezTo>
                      <a:pt x="298103" y="33338"/>
                      <a:pt x="312985" y="16966"/>
                      <a:pt x="3210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5" name="手繪多邊形: 圖案 34">
                <a:extLst>
                  <a:ext uri="{FF2B5EF4-FFF2-40B4-BE49-F238E27FC236}">
                    <a16:creationId xmlns:a16="http://schemas.microsoft.com/office/drawing/2014/main" id="{1A55026E-75D3-4BB8-B41E-32614DCBD741}"/>
                  </a:ext>
                </a:extLst>
              </p:cNvPr>
              <p:cNvSpPr/>
              <p:nvPr/>
            </p:nvSpPr>
            <p:spPr>
              <a:xfrm>
                <a:off x="6688168" y="3266348"/>
                <a:ext cx="909311" cy="1163777"/>
              </a:xfrm>
              <a:custGeom>
                <a:avLst/>
                <a:gdLst/>
                <a:ahLst/>
                <a:cxnLst/>
                <a:rect l="l" t="t" r="r" b="b"/>
                <a:pathLst>
                  <a:path w="575964" h="737145">
                    <a:moveTo>
                      <a:pt x="0" y="0"/>
                    </a:moveTo>
                    <a:cubicBezTo>
                      <a:pt x="26789" y="2976"/>
                      <a:pt x="51792" y="4762"/>
                      <a:pt x="75009" y="5357"/>
                    </a:cubicBezTo>
                    <a:lnTo>
                      <a:pt x="502741" y="5357"/>
                    </a:lnTo>
                    <a:cubicBezTo>
                      <a:pt x="524767" y="4762"/>
                      <a:pt x="549175" y="2976"/>
                      <a:pt x="575964" y="0"/>
                    </a:cubicBezTo>
                    <a:lnTo>
                      <a:pt x="575964" y="56703"/>
                    </a:lnTo>
                    <a:cubicBezTo>
                      <a:pt x="549771" y="53727"/>
                      <a:pt x="525363" y="51941"/>
                      <a:pt x="502741" y="51345"/>
                    </a:cubicBezTo>
                    <a:lnTo>
                      <a:pt x="467469" y="51345"/>
                    </a:lnTo>
                    <a:lnTo>
                      <a:pt x="467469" y="605432"/>
                    </a:lnTo>
                    <a:cubicBezTo>
                      <a:pt x="469255" y="661987"/>
                      <a:pt x="460920" y="696069"/>
                      <a:pt x="442466" y="707677"/>
                    </a:cubicBezTo>
                    <a:cubicBezTo>
                      <a:pt x="428476" y="722858"/>
                      <a:pt x="383381" y="732680"/>
                      <a:pt x="307181" y="737145"/>
                    </a:cubicBezTo>
                    <a:cubicBezTo>
                      <a:pt x="301823" y="712142"/>
                      <a:pt x="292744" y="687734"/>
                      <a:pt x="279945" y="663922"/>
                    </a:cubicBezTo>
                    <a:cubicBezTo>
                      <a:pt x="317450" y="669577"/>
                      <a:pt x="345876" y="672405"/>
                      <a:pt x="365224" y="672405"/>
                    </a:cubicBezTo>
                    <a:cubicBezTo>
                      <a:pt x="380107" y="672405"/>
                      <a:pt x="390078" y="670768"/>
                      <a:pt x="395138" y="667494"/>
                    </a:cubicBezTo>
                    <a:cubicBezTo>
                      <a:pt x="410319" y="663922"/>
                      <a:pt x="417314" y="644425"/>
                      <a:pt x="416123" y="609004"/>
                    </a:cubicBezTo>
                    <a:lnTo>
                      <a:pt x="416123" y="51345"/>
                    </a:lnTo>
                    <a:lnTo>
                      <a:pt x="75009" y="51345"/>
                    </a:lnTo>
                    <a:cubicBezTo>
                      <a:pt x="52982" y="51941"/>
                      <a:pt x="27979" y="53727"/>
                      <a:pt x="0" y="5670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6" name="手繪多邊形: 圖案 35">
                <a:extLst>
                  <a:ext uri="{FF2B5EF4-FFF2-40B4-BE49-F238E27FC236}">
                    <a16:creationId xmlns:a16="http://schemas.microsoft.com/office/drawing/2014/main" id="{54985566-2C32-4627-A25E-3B4FAA54CC0A}"/>
                  </a:ext>
                </a:extLst>
              </p:cNvPr>
              <p:cNvSpPr/>
              <p:nvPr/>
            </p:nvSpPr>
            <p:spPr>
              <a:xfrm>
                <a:off x="4312557" y="4615412"/>
                <a:ext cx="506818" cy="1024914"/>
              </a:xfrm>
              <a:custGeom>
                <a:avLst/>
                <a:gdLst/>
                <a:ahLst/>
                <a:cxnLst/>
                <a:rect l="l" t="t" r="r" b="b"/>
                <a:pathLst>
                  <a:path w="321022" h="649188">
                    <a:moveTo>
                      <a:pt x="0" y="0"/>
                    </a:moveTo>
                    <a:cubicBezTo>
                      <a:pt x="31849" y="3870"/>
                      <a:pt x="57745" y="5804"/>
                      <a:pt x="77688" y="5804"/>
                    </a:cubicBezTo>
                    <a:lnTo>
                      <a:pt x="243334" y="5804"/>
                    </a:lnTo>
                    <a:cubicBezTo>
                      <a:pt x="262682" y="5804"/>
                      <a:pt x="288578" y="3870"/>
                      <a:pt x="321022" y="0"/>
                    </a:cubicBezTo>
                    <a:cubicBezTo>
                      <a:pt x="317450" y="26194"/>
                      <a:pt x="315664" y="50602"/>
                      <a:pt x="315664" y="73223"/>
                    </a:cubicBezTo>
                    <a:lnTo>
                      <a:pt x="315664" y="563463"/>
                    </a:lnTo>
                    <a:cubicBezTo>
                      <a:pt x="315664" y="592038"/>
                      <a:pt x="317450" y="617934"/>
                      <a:pt x="321022" y="641152"/>
                    </a:cubicBezTo>
                    <a:lnTo>
                      <a:pt x="258961" y="641152"/>
                    </a:lnTo>
                    <a:cubicBezTo>
                      <a:pt x="262533" y="614958"/>
                      <a:pt x="264319" y="588764"/>
                      <a:pt x="264319" y="562570"/>
                    </a:cubicBezTo>
                    <a:lnTo>
                      <a:pt x="264319" y="548729"/>
                    </a:lnTo>
                    <a:lnTo>
                      <a:pt x="56703" y="548729"/>
                    </a:lnTo>
                    <a:lnTo>
                      <a:pt x="56703" y="564356"/>
                    </a:lnTo>
                    <a:cubicBezTo>
                      <a:pt x="56703" y="589955"/>
                      <a:pt x="58489" y="618232"/>
                      <a:pt x="62061" y="649188"/>
                    </a:cubicBezTo>
                    <a:lnTo>
                      <a:pt x="0" y="649188"/>
                    </a:lnTo>
                    <a:cubicBezTo>
                      <a:pt x="3572" y="615851"/>
                      <a:pt x="5358" y="587573"/>
                      <a:pt x="5358" y="564356"/>
                    </a:cubicBezTo>
                    <a:lnTo>
                      <a:pt x="5358" y="73223"/>
                    </a:lnTo>
                    <a:cubicBezTo>
                      <a:pt x="5953" y="47625"/>
                      <a:pt x="4167" y="23217"/>
                      <a:pt x="0" y="0"/>
                    </a:cubicBezTo>
                    <a:close/>
                    <a:moveTo>
                      <a:pt x="56703" y="51346"/>
                    </a:moveTo>
                    <a:lnTo>
                      <a:pt x="56703" y="503188"/>
                    </a:lnTo>
                    <a:lnTo>
                      <a:pt x="264319" y="503188"/>
                    </a:lnTo>
                    <a:lnTo>
                      <a:pt x="264319" y="51346"/>
                    </a:lnTo>
                    <a:lnTo>
                      <a:pt x="56703" y="5134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7" name="手繪多邊形: 圖案 36">
                <a:extLst>
                  <a:ext uri="{FF2B5EF4-FFF2-40B4-BE49-F238E27FC236}">
                    <a16:creationId xmlns:a16="http://schemas.microsoft.com/office/drawing/2014/main" id="{0E11F83E-AE6B-463F-BA6D-222BE3A9B594}"/>
                  </a:ext>
                </a:extLst>
              </p:cNvPr>
              <p:cNvSpPr/>
              <p:nvPr/>
            </p:nvSpPr>
            <p:spPr>
              <a:xfrm>
                <a:off x="6662347" y="3605847"/>
                <a:ext cx="422936" cy="460295"/>
              </a:xfrm>
              <a:custGeom>
                <a:avLst/>
                <a:gdLst/>
                <a:ahLst/>
                <a:cxnLst/>
                <a:rect l="l" t="t" r="r" b="b"/>
                <a:pathLst>
                  <a:path w="267891" h="291554">
                    <a:moveTo>
                      <a:pt x="0" y="0"/>
                    </a:moveTo>
                    <a:cubicBezTo>
                      <a:pt x="26789" y="2977"/>
                      <a:pt x="51495" y="4763"/>
                      <a:pt x="74117" y="5358"/>
                    </a:cubicBezTo>
                    <a:lnTo>
                      <a:pt x="192881" y="5358"/>
                    </a:lnTo>
                    <a:cubicBezTo>
                      <a:pt x="217885" y="4763"/>
                      <a:pt x="242888" y="2977"/>
                      <a:pt x="267891" y="0"/>
                    </a:cubicBezTo>
                    <a:cubicBezTo>
                      <a:pt x="264914" y="24408"/>
                      <a:pt x="263128" y="48518"/>
                      <a:pt x="262533" y="72330"/>
                    </a:cubicBezTo>
                    <a:lnTo>
                      <a:pt x="262533" y="221010"/>
                    </a:lnTo>
                    <a:cubicBezTo>
                      <a:pt x="263128" y="242441"/>
                      <a:pt x="264914" y="265956"/>
                      <a:pt x="267891" y="291554"/>
                    </a:cubicBezTo>
                    <a:cubicBezTo>
                      <a:pt x="241102" y="288578"/>
                      <a:pt x="215206" y="286792"/>
                      <a:pt x="190203" y="286197"/>
                    </a:cubicBezTo>
                    <a:lnTo>
                      <a:pt x="77689" y="286197"/>
                    </a:lnTo>
                    <a:cubicBezTo>
                      <a:pt x="55067" y="286792"/>
                      <a:pt x="29171" y="288578"/>
                      <a:pt x="0" y="291554"/>
                    </a:cubicBezTo>
                    <a:cubicBezTo>
                      <a:pt x="2977" y="264765"/>
                      <a:pt x="4763" y="241548"/>
                      <a:pt x="5358" y="221903"/>
                    </a:cubicBezTo>
                    <a:lnTo>
                      <a:pt x="5358" y="72330"/>
                    </a:lnTo>
                    <a:cubicBezTo>
                      <a:pt x="4763" y="51495"/>
                      <a:pt x="2977" y="27384"/>
                      <a:pt x="0" y="0"/>
                    </a:cubicBezTo>
                    <a:close/>
                    <a:moveTo>
                      <a:pt x="54918" y="50899"/>
                    </a:moveTo>
                    <a:lnTo>
                      <a:pt x="54918" y="240209"/>
                    </a:lnTo>
                    <a:lnTo>
                      <a:pt x="212973" y="240209"/>
                    </a:lnTo>
                    <a:lnTo>
                      <a:pt x="212973" y="50899"/>
                    </a:lnTo>
                    <a:lnTo>
                      <a:pt x="54918" y="508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手繪多邊形: 圖案 37">
                <a:extLst>
                  <a:ext uri="{FF2B5EF4-FFF2-40B4-BE49-F238E27FC236}">
                    <a16:creationId xmlns:a16="http://schemas.microsoft.com/office/drawing/2014/main" id="{3E6C104F-0EE2-4A65-9BEC-71BF58AA261D}"/>
                  </a:ext>
                </a:extLst>
              </p:cNvPr>
              <p:cNvSpPr/>
              <p:nvPr/>
            </p:nvSpPr>
            <p:spPr>
              <a:xfrm>
                <a:off x="4005052" y="3236926"/>
                <a:ext cx="301836" cy="879002"/>
              </a:xfrm>
              <a:custGeom>
                <a:avLst/>
                <a:gdLst/>
                <a:ahLst/>
                <a:cxnLst/>
                <a:rect l="l" t="t" r="r" b="b"/>
                <a:pathLst>
                  <a:path w="191185" h="556766">
                    <a:moveTo>
                      <a:pt x="112514" y="0"/>
                    </a:moveTo>
                    <a:lnTo>
                      <a:pt x="181273" y="9376"/>
                    </a:lnTo>
                    <a:cubicBezTo>
                      <a:pt x="187821" y="9971"/>
                      <a:pt x="191096" y="11162"/>
                      <a:pt x="191096" y="12948"/>
                    </a:cubicBezTo>
                    <a:cubicBezTo>
                      <a:pt x="191691" y="14734"/>
                      <a:pt x="189310" y="18008"/>
                      <a:pt x="183952" y="22770"/>
                    </a:cubicBezTo>
                    <a:cubicBezTo>
                      <a:pt x="174129" y="30807"/>
                      <a:pt x="169218" y="53131"/>
                      <a:pt x="169218" y="89743"/>
                    </a:cubicBezTo>
                    <a:lnTo>
                      <a:pt x="169218" y="461665"/>
                    </a:lnTo>
                    <a:cubicBezTo>
                      <a:pt x="170408" y="503932"/>
                      <a:pt x="162521" y="529233"/>
                      <a:pt x="145554" y="537567"/>
                    </a:cubicBezTo>
                    <a:cubicBezTo>
                      <a:pt x="130969" y="548580"/>
                      <a:pt x="88553" y="554980"/>
                      <a:pt x="18306" y="556766"/>
                    </a:cubicBezTo>
                    <a:cubicBezTo>
                      <a:pt x="15925" y="529381"/>
                      <a:pt x="9823" y="502890"/>
                      <a:pt x="0" y="477292"/>
                    </a:cubicBezTo>
                    <a:cubicBezTo>
                      <a:pt x="36314" y="485924"/>
                      <a:pt x="63550" y="490240"/>
                      <a:pt x="81707" y="490240"/>
                    </a:cubicBezTo>
                    <a:cubicBezTo>
                      <a:pt x="88851" y="490240"/>
                      <a:pt x="94208" y="489644"/>
                      <a:pt x="97780" y="488454"/>
                    </a:cubicBezTo>
                    <a:cubicBezTo>
                      <a:pt x="112366" y="485477"/>
                      <a:pt x="119063" y="470445"/>
                      <a:pt x="117872" y="443359"/>
                    </a:cubicBezTo>
                    <a:lnTo>
                      <a:pt x="117872" y="89743"/>
                    </a:lnTo>
                    <a:cubicBezTo>
                      <a:pt x="117872" y="63549"/>
                      <a:pt x="116086" y="33635"/>
                      <a:pt x="112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9" name="手繪多邊形: 圖案 38">
                <a:extLst>
                  <a:ext uri="{FF2B5EF4-FFF2-40B4-BE49-F238E27FC236}">
                    <a16:creationId xmlns:a16="http://schemas.microsoft.com/office/drawing/2014/main" id="{E547C3A8-D42D-4091-9085-F3AFF7F5CA4D}"/>
                  </a:ext>
                </a:extLst>
              </p:cNvPr>
              <p:cNvSpPr/>
              <p:nvPr/>
            </p:nvSpPr>
            <p:spPr>
              <a:xfrm>
                <a:off x="3722388" y="3463903"/>
                <a:ext cx="387119" cy="487786"/>
              </a:xfrm>
              <a:custGeom>
                <a:avLst/>
                <a:gdLst/>
                <a:ahLst/>
                <a:cxnLst/>
                <a:rect l="l" t="t" r="r" b="b"/>
                <a:pathLst>
                  <a:path w="245204" h="308967">
                    <a:moveTo>
                      <a:pt x="166539" y="0"/>
                    </a:moveTo>
                    <a:lnTo>
                      <a:pt x="237530" y="33486"/>
                    </a:lnTo>
                    <a:cubicBezTo>
                      <a:pt x="243185" y="36760"/>
                      <a:pt x="245715" y="39886"/>
                      <a:pt x="245120" y="42862"/>
                    </a:cubicBezTo>
                    <a:cubicBezTo>
                      <a:pt x="243929" y="46434"/>
                      <a:pt x="239911" y="48815"/>
                      <a:pt x="233065" y="50006"/>
                    </a:cubicBezTo>
                    <a:cubicBezTo>
                      <a:pt x="221456" y="54471"/>
                      <a:pt x="210145" y="67568"/>
                      <a:pt x="199132" y="89297"/>
                    </a:cubicBezTo>
                    <a:cubicBezTo>
                      <a:pt x="167580" y="160734"/>
                      <a:pt x="124272" y="233958"/>
                      <a:pt x="69205" y="308967"/>
                    </a:cubicBezTo>
                    <a:cubicBezTo>
                      <a:pt x="48071" y="293786"/>
                      <a:pt x="25003" y="280987"/>
                      <a:pt x="0" y="270569"/>
                    </a:cubicBezTo>
                    <a:cubicBezTo>
                      <a:pt x="71735" y="215801"/>
                      <a:pt x="127248" y="125611"/>
                      <a:pt x="1665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0" name="手繪多邊形: 圖案 39">
                <a:extLst>
                  <a:ext uri="{FF2B5EF4-FFF2-40B4-BE49-F238E27FC236}">
                    <a16:creationId xmlns:a16="http://schemas.microsoft.com/office/drawing/2014/main" id="{5F6F046E-21EE-42BD-8F53-CBF324FAEDC0}"/>
                  </a:ext>
                </a:extLst>
              </p:cNvPr>
              <p:cNvSpPr/>
              <p:nvPr/>
            </p:nvSpPr>
            <p:spPr>
              <a:xfrm>
                <a:off x="4357498" y="3479408"/>
                <a:ext cx="341872" cy="436329"/>
              </a:xfrm>
              <a:custGeom>
                <a:avLst/>
                <a:gdLst/>
                <a:ahLst/>
                <a:cxnLst/>
                <a:rect l="l" t="t" r="r" b="b"/>
                <a:pathLst>
                  <a:path w="216544" h="276374">
                    <a:moveTo>
                      <a:pt x="52238" y="0"/>
                    </a:moveTo>
                    <a:cubicBezTo>
                      <a:pt x="111769" y="78582"/>
                      <a:pt x="166538" y="157014"/>
                      <a:pt x="216544" y="235298"/>
                    </a:cubicBezTo>
                    <a:lnTo>
                      <a:pt x="161627" y="276374"/>
                    </a:lnTo>
                    <a:cubicBezTo>
                      <a:pt x="111621" y="189756"/>
                      <a:pt x="57745" y="110133"/>
                      <a:pt x="0" y="37505"/>
                    </a:cubicBezTo>
                    <a:lnTo>
                      <a:pt x="522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p:grpSp>
        <p:sp>
          <p:nvSpPr>
            <p:cNvPr id="172" name="手繪多邊形: 圖案 171">
              <a:extLst>
                <a:ext uri="{FF2B5EF4-FFF2-40B4-BE49-F238E27FC236}">
                  <a16:creationId xmlns:a16="http://schemas.microsoft.com/office/drawing/2014/main" id="{2F36A699-26FB-4BD6-89FF-7FEDE5B7279F}"/>
                </a:ext>
              </a:extLst>
            </p:cNvPr>
            <p:cNvSpPr/>
            <p:nvPr/>
          </p:nvSpPr>
          <p:spPr>
            <a:xfrm>
              <a:off x="5217176" y="1505418"/>
              <a:ext cx="874907" cy="357162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3" name="手繪多邊形: 圖案 172">
              <a:extLst>
                <a:ext uri="{FF2B5EF4-FFF2-40B4-BE49-F238E27FC236}">
                  <a16:creationId xmlns:a16="http://schemas.microsoft.com/office/drawing/2014/main" id="{58CF2D47-61D6-434B-9ECE-89568CA8CBE9}"/>
                </a:ext>
              </a:extLst>
            </p:cNvPr>
            <p:cNvSpPr/>
            <p:nvPr/>
          </p:nvSpPr>
          <p:spPr>
            <a:xfrm>
              <a:off x="5011602" y="1909649"/>
              <a:ext cx="1280520" cy="82368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4" name="手繪多邊形: 圖案 173">
              <a:extLst>
                <a:ext uri="{FF2B5EF4-FFF2-40B4-BE49-F238E27FC236}">
                  <a16:creationId xmlns:a16="http://schemas.microsoft.com/office/drawing/2014/main" id="{CB1F92EF-EA39-497F-93D9-350E44AF8CB9}"/>
                </a:ext>
              </a:extLst>
            </p:cNvPr>
            <p:cNvSpPr/>
            <p:nvPr/>
          </p:nvSpPr>
          <p:spPr>
            <a:xfrm>
              <a:off x="5043094" y="2053564"/>
              <a:ext cx="1217534" cy="662410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5" name="手繪多邊形: 圖案 174">
              <a:extLst>
                <a:ext uri="{FF2B5EF4-FFF2-40B4-BE49-F238E27FC236}">
                  <a16:creationId xmlns:a16="http://schemas.microsoft.com/office/drawing/2014/main" id="{39033288-ACC3-4488-A1E5-AEBF71543259}"/>
                </a:ext>
              </a:extLst>
            </p:cNvPr>
            <p:cNvSpPr/>
            <p:nvPr/>
          </p:nvSpPr>
          <p:spPr>
            <a:xfrm>
              <a:off x="6587359" y="4136532"/>
              <a:ext cx="825047" cy="1170715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6" name="手繪多邊形: 圖案 175">
              <a:extLst>
                <a:ext uri="{FF2B5EF4-FFF2-40B4-BE49-F238E27FC236}">
                  <a16:creationId xmlns:a16="http://schemas.microsoft.com/office/drawing/2014/main" id="{A46683A5-9D8D-4F58-8FAD-5A04C778AA18}"/>
                </a:ext>
              </a:extLst>
            </p:cNvPr>
            <p:cNvSpPr/>
            <p:nvPr/>
          </p:nvSpPr>
          <p:spPr>
            <a:xfrm>
              <a:off x="6304988" y="4146532"/>
              <a:ext cx="423923" cy="1154697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7" name="手繪多邊形: 圖案 176">
              <a:extLst>
                <a:ext uri="{FF2B5EF4-FFF2-40B4-BE49-F238E27FC236}">
                  <a16:creationId xmlns:a16="http://schemas.microsoft.com/office/drawing/2014/main" id="{08B47E66-FDAB-4289-A7F2-1FBAD18ADEC1}"/>
                </a:ext>
              </a:extLst>
            </p:cNvPr>
            <p:cNvSpPr/>
            <p:nvPr/>
          </p:nvSpPr>
          <p:spPr>
            <a:xfrm>
              <a:off x="6292122" y="2455332"/>
              <a:ext cx="1226928" cy="1240715"/>
            </a:xfrm>
            <a:custGeom>
              <a:avLst/>
              <a:gdLst/>
              <a:ahLst/>
              <a:cxnLst/>
              <a:rect l="l" t="t" r="r" b="b"/>
              <a:pathLst>
                <a:path w="794742" h="803672">
                  <a:moveTo>
                    <a:pt x="91529" y="0"/>
                  </a:moveTo>
                  <a:cubicBezTo>
                    <a:pt x="112960" y="3572"/>
                    <a:pt x="136773" y="5358"/>
                    <a:pt x="162966" y="5358"/>
                  </a:cubicBezTo>
                  <a:lnTo>
                    <a:pt x="624631" y="5358"/>
                  </a:lnTo>
                  <a:cubicBezTo>
                    <a:pt x="649634" y="5358"/>
                    <a:pt x="681335" y="3572"/>
                    <a:pt x="719732" y="0"/>
                  </a:cubicBezTo>
                  <a:cubicBezTo>
                    <a:pt x="655141" y="74414"/>
                    <a:pt x="557361" y="162520"/>
                    <a:pt x="426392" y="264319"/>
                  </a:cubicBezTo>
                  <a:lnTo>
                    <a:pt x="426392" y="329952"/>
                  </a:lnTo>
                  <a:lnTo>
                    <a:pt x="725983" y="329952"/>
                  </a:lnTo>
                  <a:cubicBezTo>
                    <a:pt x="750986" y="329952"/>
                    <a:pt x="773906" y="328166"/>
                    <a:pt x="794742" y="324594"/>
                  </a:cubicBezTo>
                  <a:lnTo>
                    <a:pt x="794742" y="383084"/>
                  </a:lnTo>
                  <a:cubicBezTo>
                    <a:pt x="772120" y="379512"/>
                    <a:pt x="749498" y="377726"/>
                    <a:pt x="726876" y="377726"/>
                  </a:cubicBezTo>
                  <a:lnTo>
                    <a:pt x="426392" y="377726"/>
                  </a:lnTo>
                  <a:lnTo>
                    <a:pt x="426392" y="693837"/>
                  </a:lnTo>
                  <a:cubicBezTo>
                    <a:pt x="427583" y="737295"/>
                    <a:pt x="418058" y="765125"/>
                    <a:pt x="397817" y="777329"/>
                  </a:cubicBezTo>
                  <a:cubicBezTo>
                    <a:pt x="379660" y="791319"/>
                    <a:pt x="336053" y="800100"/>
                    <a:pt x="266997" y="803672"/>
                  </a:cubicBezTo>
                  <a:cubicBezTo>
                    <a:pt x="262830" y="778669"/>
                    <a:pt x="252561" y="753963"/>
                    <a:pt x="236190" y="729555"/>
                  </a:cubicBezTo>
                  <a:cubicBezTo>
                    <a:pt x="268337" y="733723"/>
                    <a:pt x="293935" y="735806"/>
                    <a:pt x="312985" y="735806"/>
                  </a:cubicBezTo>
                  <a:cubicBezTo>
                    <a:pt x="330844" y="735806"/>
                    <a:pt x="343048" y="734020"/>
                    <a:pt x="349597" y="730448"/>
                  </a:cubicBezTo>
                  <a:cubicBezTo>
                    <a:pt x="365373" y="726281"/>
                    <a:pt x="372665" y="707678"/>
                    <a:pt x="371475" y="674638"/>
                  </a:cubicBezTo>
                  <a:lnTo>
                    <a:pt x="371475" y="377726"/>
                  </a:lnTo>
                  <a:lnTo>
                    <a:pt x="66972" y="377726"/>
                  </a:lnTo>
                  <a:cubicBezTo>
                    <a:pt x="42564" y="377726"/>
                    <a:pt x="20240" y="379512"/>
                    <a:pt x="0" y="383084"/>
                  </a:cubicBezTo>
                  <a:lnTo>
                    <a:pt x="0" y="324594"/>
                  </a:lnTo>
                  <a:cubicBezTo>
                    <a:pt x="21431" y="328166"/>
                    <a:pt x="44053" y="329952"/>
                    <a:pt x="67865" y="329952"/>
                  </a:cubicBezTo>
                  <a:lnTo>
                    <a:pt x="371475" y="329952"/>
                  </a:lnTo>
                  <a:lnTo>
                    <a:pt x="371475" y="288875"/>
                  </a:lnTo>
                  <a:cubicBezTo>
                    <a:pt x="371475" y="274290"/>
                    <a:pt x="369540" y="256877"/>
                    <a:pt x="365670" y="236637"/>
                  </a:cubicBezTo>
                  <a:cubicBezTo>
                    <a:pt x="468659" y="169664"/>
                    <a:pt x="544264" y="108347"/>
                    <a:pt x="592484" y="52685"/>
                  </a:cubicBezTo>
                  <a:lnTo>
                    <a:pt x="165645" y="52685"/>
                  </a:lnTo>
                  <a:cubicBezTo>
                    <a:pt x="143619" y="52685"/>
                    <a:pt x="118913" y="54620"/>
                    <a:pt x="91529" y="58489"/>
                  </a:cubicBezTo>
                  <a:lnTo>
                    <a:pt x="91529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178" name="手繪多邊形: 圖案 177">
              <a:extLst>
                <a:ext uri="{FF2B5EF4-FFF2-40B4-BE49-F238E27FC236}">
                  <a16:creationId xmlns:a16="http://schemas.microsoft.com/office/drawing/2014/main" id="{370236BC-CE6E-459F-8468-A23771C6E524}"/>
                </a:ext>
              </a:extLst>
            </p:cNvPr>
            <p:cNvSpPr/>
            <p:nvPr/>
          </p:nvSpPr>
          <p:spPr>
            <a:xfrm>
              <a:off x="4920783" y="3304168"/>
              <a:ext cx="577943" cy="1203238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9" name="手繪多邊形: 圖案 178">
              <a:extLst>
                <a:ext uri="{FF2B5EF4-FFF2-40B4-BE49-F238E27FC236}">
                  <a16:creationId xmlns:a16="http://schemas.microsoft.com/office/drawing/2014/main" id="{18FC159C-87BA-4A27-B82F-EAABE82494A5}"/>
                </a:ext>
              </a:extLst>
            </p:cNvPr>
            <p:cNvSpPr/>
            <p:nvPr/>
          </p:nvSpPr>
          <p:spPr>
            <a:xfrm>
              <a:off x="5446835" y="3277573"/>
              <a:ext cx="719996" cy="1240210"/>
            </a:xfrm>
            <a:custGeom>
              <a:avLst/>
              <a:gdLst/>
              <a:ahLst/>
              <a:cxnLst/>
              <a:rect l="l" t="t" r="r" b="b"/>
              <a:pathLst>
                <a:path w="495597" h="853678">
                  <a:moveTo>
                    <a:pt x="326826" y="0"/>
                  </a:moveTo>
                  <a:lnTo>
                    <a:pt x="394245" y="10715"/>
                  </a:lnTo>
                  <a:cubicBezTo>
                    <a:pt x="402282" y="11906"/>
                    <a:pt x="406300" y="14138"/>
                    <a:pt x="406300" y="17412"/>
                  </a:cubicBezTo>
                  <a:cubicBezTo>
                    <a:pt x="406300" y="19794"/>
                    <a:pt x="402580" y="24259"/>
                    <a:pt x="395138" y="30807"/>
                  </a:cubicBezTo>
                  <a:cubicBezTo>
                    <a:pt x="386506" y="34677"/>
                    <a:pt x="382637" y="58191"/>
                    <a:pt x="383530" y="101351"/>
                  </a:cubicBezTo>
                  <a:lnTo>
                    <a:pt x="383530" y="530869"/>
                  </a:lnTo>
                  <a:lnTo>
                    <a:pt x="414337" y="525512"/>
                  </a:lnTo>
                  <a:cubicBezTo>
                    <a:pt x="445591" y="520749"/>
                    <a:pt x="471189" y="514945"/>
                    <a:pt x="491132" y="508099"/>
                  </a:cubicBezTo>
                  <a:lnTo>
                    <a:pt x="495597" y="564802"/>
                  </a:lnTo>
                  <a:cubicBezTo>
                    <a:pt x="475059" y="565993"/>
                    <a:pt x="449163" y="568821"/>
                    <a:pt x="417909" y="573285"/>
                  </a:cubicBezTo>
                  <a:lnTo>
                    <a:pt x="383530" y="577750"/>
                  </a:lnTo>
                  <a:lnTo>
                    <a:pt x="383530" y="764381"/>
                  </a:lnTo>
                  <a:cubicBezTo>
                    <a:pt x="383530" y="792360"/>
                    <a:pt x="385316" y="822126"/>
                    <a:pt x="388888" y="853678"/>
                  </a:cubicBezTo>
                  <a:lnTo>
                    <a:pt x="326826" y="853678"/>
                  </a:lnTo>
                  <a:cubicBezTo>
                    <a:pt x="330398" y="822721"/>
                    <a:pt x="332184" y="792956"/>
                    <a:pt x="332184" y="764381"/>
                  </a:cubicBezTo>
                  <a:lnTo>
                    <a:pt x="332184" y="583108"/>
                  </a:lnTo>
                  <a:lnTo>
                    <a:pt x="107156" y="618827"/>
                  </a:lnTo>
                  <a:cubicBezTo>
                    <a:pt x="79176" y="622994"/>
                    <a:pt x="47773" y="629394"/>
                    <a:pt x="12948" y="638026"/>
                  </a:cubicBezTo>
                  <a:lnTo>
                    <a:pt x="0" y="578643"/>
                  </a:lnTo>
                  <a:cubicBezTo>
                    <a:pt x="36611" y="575667"/>
                    <a:pt x="68014" y="572541"/>
                    <a:pt x="94208" y="569267"/>
                  </a:cubicBezTo>
                  <a:lnTo>
                    <a:pt x="332184" y="537567"/>
                  </a:lnTo>
                  <a:lnTo>
                    <a:pt x="332184" y="101351"/>
                  </a:lnTo>
                  <a:cubicBezTo>
                    <a:pt x="332184" y="74562"/>
                    <a:pt x="330398" y="40778"/>
                    <a:pt x="326826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0" name="手繪多邊形: 圖案 179">
              <a:extLst>
                <a:ext uri="{FF2B5EF4-FFF2-40B4-BE49-F238E27FC236}">
                  <a16:creationId xmlns:a16="http://schemas.microsoft.com/office/drawing/2014/main" id="{D07D5B89-2573-4F12-8AF3-5BA68D0F7DCA}"/>
                </a:ext>
              </a:extLst>
            </p:cNvPr>
            <p:cNvSpPr/>
            <p:nvPr/>
          </p:nvSpPr>
          <p:spPr>
            <a:xfrm>
              <a:off x="5565536" y="3399517"/>
              <a:ext cx="295783" cy="293837"/>
            </a:xfrm>
            <a:custGeom>
              <a:avLst/>
              <a:gdLst/>
              <a:ahLst/>
              <a:cxnLst/>
              <a:rect l="l" t="t" r="r" b="b"/>
              <a:pathLst>
                <a:path w="203597" h="202258">
                  <a:moveTo>
                    <a:pt x="39291" y="0"/>
                  </a:moveTo>
                  <a:cubicBezTo>
                    <a:pt x="91678" y="49411"/>
                    <a:pt x="146447" y="102692"/>
                    <a:pt x="203597" y="159842"/>
                  </a:cubicBezTo>
                  <a:lnTo>
                    <a:pt x="164307" y="202258"/>
                  </a:lnTo>
                  <a:cubicBezTo>
                    <a:pt x="112514" y="146596"/>
                    <a:pt x="57746" y="92572"/>
                    <a:pt x="0" y="40184"/>
                  </a:cubicBezTo>
                  <a:lnTo>
                    <a:pt x="39291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1" name="手繪多邊形: 圖案 180">
              <a:extLst>
                <a:ext uri="{FF2B5EF4-FFF2-40B4-BE49-F238E27FC236}">
                  <a16:creationId xmlns:a16="http://schemas.microsoft.com/office/drawing/2014/main" id="{AA8B5784-3D06-4EF3-B6C4-FF4424A6CBF6}"/>
                </a:ext>
              </a:extLst>
            </p:cNvPr>
            <p:cNvSpPr/>
            <p:nvPr/>
          </p:nvSpPr>
          <p:spPr>
            <a:xfrm>
              <a:off x="5549320" y="3721248"/>
              <a:ext cx="289945" cy="298377"/>
            </a:xfrm>
            <a:custGeom>
              <a:avLst/>
              <a:gdLst/>
              <a:ahLst/>
              <a:cxnLst/>
              <a:rect l="l" t="t" r="r" b="b"/>
              <a:pathLst>
                <a:path w="199579" h="205383">
                  <a:moveTo>
                    <a:pt x="40184" y="0"/>
                  </a:moveTo>
                  <a:cubicBezTo>
                    <a:pt x="98227" y="56554"/>
                    <a:pt x="151358" y="111621"/>
                    <a:pt x="199579" y="165199"/>
                  </a:cubicBezTo>
                  <a:lnTo>
                    <a:pt x="158056" y="205383"/>
                  </a:lnTo>
                  <a:cubicBezTo>
                    <a:pt x="109538" y="145256"/>
                    <a:pt x="56853" y="89594"/>
                    <a:pt x="0" y="38397"/>
                  </a:cubicBezTo>
                  <a:lnTo>
                    <a:pt x="40184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4647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群組 181">
            <a:extLst>
              <a:ext uri="{FF2B5EF4-FFF2-40B4-BE49-F238E27FC236}">
                <a16:creationId xmlns:a16="http://schemas.microsoft.com/office/drawing/2014/main" id="{B8D5594A-456F-4976-A56A-33F8A0A402E5}"/>
              </a:ext>
            </a:extLst>
          </p:cNvPr>
          <p:cNvGrpSpPr/>
          <p:nvPr/>
        </p:nvGrpSpPr>
        <p:grpSpPr>
          <a:xfrm>
            <a:off x="614680" y="528893"/>
            <a:ext cx="10962640" cy="5787104"/>
            <a:chOff x="609600" y="528893"/>
            <a:chExt cx="10962640" cy="5787104"/>
          </a:xfrm>
        </p:grpSpPr>
        <p:pic>
          <p:nvPicPr>
            <p:cNvPr id="110" name="圖片 109">
              <a:extLst>
                <a:ext uri="{FF2B5EF4-FFF2-40B4-BE49-F238E27FC236}">
                  <a16:creationId xmlns:a16="http://schemas.microsoft.com/office/drawing/2014/main" id="{16F1AD01-C241-4843-A95B-4C2DEEA73E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" r="5083"/>
            <a:stretch/>
          </p:blipFill>
          <p:spPr>
            <a:xfrm>
              <a:off x="609600" y="528893"/>
              <a:ext cx="10962640" cy="5787104"/>
            </a:xfrm>
            <a:prstGeom prst="rect">
              <a:avLst/>
            </a:prstGeom>
          </p:spPr>
        </p:pic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C8E9C33F-34E6-4005-AD73-F85C985E5FE7}"/>
                </a:ext>
              </a:extLst>
            </p:cNvPr>
            <p:cNvSpPr/>
            <p:nvPr/>
          </p:nvSpPr>
          <p:spPr>
            <a:xfrm>
              <a:off x="2496000" y="729000"/>
              <a:ext cx="7200000" cy="540000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grpSp>
          <p:nvGrpSpPr>
            <p:cNvPr id="111" name="群組 110">
              <a:extLst>
                <a:ext uri="{FF2B5EF4-FFF2-40B4-BE49-F238E27FC236}">
                  <a16:creationId xmlns:a16="http://schemas.microsoft.com/office/drawing/2014/main" id="{F33CD10B-618A-46A9-87FF-3B0D2E102C10}"/>
                </a:ext>
              </a:extLst>
            </p:cNvPr>
            <p:cNvGrpSpPr/>
            <p:nvPr/>
          </p:nvGrpSpPr>
          <p:grpSpPr>
            <a:xfrm>
              <a:off x="3112236" y="854342"/>
              <a:ext cx="5967528" cy="5149317"/>
              <a:chOff x="2577831" y="531556"/>
              <a:chExt cx="6543667" cy="5646461"/>
            </a:xfrm>
            <a:solidFill>
              <a:schemeClr val="bg1">
                <a:lumMod val="75000"/>
              </a:schemeClr>
            </a:solidFill>
          </p:grpSpPr>
          <p:sp>
            <p:nvSpPr>
              <p:cNvPr id="15" name="手繪多邊形: 圖案 14">
                <a:extLst>
                  <a:ext uri="{FF2B5EF4-FFF2-40B4-BE49-F238E27FC236}">
                    <a16:creationId xmlns:a16="http://schemas.microsoft.com/office/drawing/2014/main" id="{4AC12FB2-7BDA-41BB-B6D4-B78DC4D1EBD2}"/>
                  </a:ext>
                </a:extLst>
              </p:cNvPr>
              <p:cNvSpPr/>
              <p:nvPr/>
            </p:nvSpPr>
            <p:spPr>
              <a:xfrm>
                <a:off x="5547050" y="1177093"/>
                <a:ext cx="285481" cy="254467"/>
              </a:xfrm>
              <a:custGeom>
                <a:avLst/>
                <a:gdLst/>
                <a:ahLst/>
                <a:cxnLst/>
                <a:rect l="l" t="t" r="r" b="b"/>
                <a:pathLst>
                  <a:path w="180826" h="161181">
                    <a:moveTo>
                      <a:pt x="37505" y="0"/>
                    </a:moveTo>
                    <a:cubicBezTo>
                      <a:pt x="92274" y="40184"/>
                      <a:pt x="140047" y="77986"/>
                      <a:pt x="180826" y="113407"/>
                    </a:cubicBezTo>
                    <a:lnTo>
                      <a:pt x="146000" y="161181"/>
                    </a:lnTo>
                    <a:cubicBezTo>
                      <a:pt x="105817" y="122188"/>
                      <a:pt x="57150" y="82451"/>
                      <a:pt x="0" y="41970"/>
                    </a:cubicBezTo>
                    <a:lnTo>
                      <a:pt x="3750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6" name="手繪多邊形: 圖案 15">
                <a:extLst>
                  <a:ext uri="{FF2B5EF4-FFF2-40B4-BE49-F238E27FC236}">
                    <a16:creationId xmlns:a16="http://schemas.microsoft.com/office/drawing/2014/main" id="{1C5F05AF-87FD-4A2F-B2DD-50EE734B8195}"/>
                  </a:ext>
                </a:extLst>
              </p:cNvPr>
              <p:cNvSpPr/>
              <p:nvPr/>
            </p:nvSpPr>
            <p:spPr>
              <a:xfrm>
                <a:off x="3267791" y="2080512"/>
                <a:ext cx="455260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288365" h="848767">
                    <a:moveTo>
                      <a:pt x="216991" y="0"/>
                    </a:moveTo>
                    <a:lnTo>
                      <a:pt x="282625" y="33040"/>
                    </a:lnTo>
                    <a:cubicBezTo>
                      <a:pt x="287089" y="34826"/>
                      <a:pt x="288950" y="36835"/>
                      <a:pt x="288206" y="39068"/>
                    </a:cubicBezTo>
                    <a:cubicBezTo>
                      <a:pt x="287461" y="41300"/>
                      <a:pt x="284708" y="43309"/>
                      <a:pt x="279946" y="45095"/>
                    </a:cubicBezTo>
                    <a:cubicBezTo>
                      <a:pt x="273397" y="48667"/>
                      <a:pt x="266700" y="56853"/>
                      <a:pt x="259854" y="69652"/>
                    </a:cubicBezTo>
                    <a:cubicBezTo>
                      <a:pt x="236637" y="119658"/>
                      <a:pt x="213717" y="169962"/>
                      <a:pt x="191095" y="220563"/>
                    </a:cubicBezTo>
                    <a:lnTo>
                      <a:pt x="191095" y="763489"/>
                    </a:lnTo>
                    <a:cubicBezTo>
                      <a:pt x="190500" y="788492"/>
                      <a:pt x="192435" y="816918"/>
                      <a:pt x="196899" y="848767"/>
                    </a:cubicBezTo>
                    <a:lnTo>
                      <a:pt x="136624" y="848767"/>
                    </a:lnTo>
                    <a:cubicBezTo>
                      <a:pt x="140196" y="819001"/>
                      <a:pt x="141982" y="790575"/>
                      <a:pt x="141982" y="763489"/>
                    </a:cubicBezTo>
                    <a:lnTo>
                      <a:pt x="141982" y="315665"/>
                    </a:lnTo>
                    <a:cubicBezTo>
                      <a:pt x="116979" y="354062"/>
                      <a:pt x="91678" y="390674"/>
                      <a:pt x="66080" y="425500"/>
                    </a:cubicBezTo>
                    <a:cubicBezTo>
                      <a:pt x="45839" y="412701"/>
                      <a:pt x="23812" y="401687"/>
                      <a:pt x="0" y="392460"/>
                    </a:cubicBezTo>
                    <a:cubicBezTo>
                      <a:pt x="95845" y="308223"/>
                      <a:pt x="168176" y="177403"/>
                      <a:pt x="21699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0CCA3CA9-9213-42D5-B6EA-0FD14C6A439D}"/>
                  </a:ext>
                </a:extLst>
              </p:cNvPr>
              <p:cNvSpPr/>
              <p:nvPr/>
            </p:nvSpPr>
            <p:spPr>
              <a:xfrm>
                <a:off x="7251487" y="2335762"/>
                <a:ext cx="1277971" cy="682337"/>
              </a:xfrm>
              <a:custGeom>
                <a:avLst/>
                <a:gdLst/>
                <a:ahLst/>
                <a:cxnLst/>
                <a:rect l="l" t="t" r="r" b="b"/>
                <a:pathLst>
                  <a:path w="809476" h="432197">
                    <a:moveTo>
                      <a:pt x="378618" y="0"/>
                    </a:moveTo>
                    <a:lnTo>
                      <a:pt x="451842" y="8930"/>
                    </a:lnTo>
                    <a:cubicBezTo>
                      <a:pt x="458390" y="9525"/>
                      <a:pt x="461962" y="11460"/>
                      <a:pt x="462558" y="14734"/>
                    </a:cubicBezTo>
                    <a:cubicBezTo>
                      <a:pt x="462558" y="17711"/>
                      <a:pt x="459879" y="21878"/>
                      <a:pt x="454521" y="27236"/>
                    </a:cubicBezTo>
                    <a:cubicBezTo>
                      <a:pt x="442912" y="40630"/>
                      <a:pt x="436513" y="64145"/>
                      <a:pt x="435322" y="97780"/>
                    </a:cubicBezTo>
                    <a:lnTo>
                      <a:pt x="435322" y="181720"/>
                    </a:lnTo>
                    <a:lnTo>
                      <a:pt x="632668" y="181720"/>
                    </a:lnTo>
                    <a:cubicBezTo>
                      <a:pt x="654695" y="181720"/>
                      <a:pt x="679995" y="179934"/>
                      <a:pt x="708570" y="176362"/>
                    </a:cubicBezTo>
                    <a:lnTo>
                      <a:pt x="708570" y="233065"/>
                    </a:lnTo>
                    <a:cubicBezTo>
                      <a:pt x="703213" y="232470"/>
                      <a:pt x="695325" y="231875"/>
                      <a:pt x="684907" y="231279"/>
                    </a:cubicBezTo>
                    <a:cubicBezTo>
                      <a:pt x="659308" y="228898"/>
                      <a:pt x="641895" y="227707"/>
                      <a:pt x="632668" y="227707"/>
                    </a:cubicBezTo>
                    <a:lnTo>
                      <a:pt x="435322" y="227707"/>
                    </a:lnTo>
                    <a:lnTo>
                      <a:pt x="435322" y="381298"/>
                    </a:lnTo>
                    <a:lnTo>
                      <a:pt x="722411" y="381298"/>
                    </a:lnTo>
                    <a:cubicBezTo>
                      <a:pt x="746224" y="381298"/>
                      <a:pt x="775245" y="379363"/>
                      <a:pt x="809476" y="375494"/>
                    </a:cubicBezTo>
                    <a:lnTo>
                      <a:pt x="809476" y="432197"/>
                    </a:lnTo>
                    <a:cubicBezTo>
                      <a:pt x="777627" y="428625"/>
                      <a:pt x="748605" y="426840"/>
                      <a:pt x="722411" y="426840"/>
                    </a:cubicBezTo>
                    <a:lnTo>
                      <a:pt x="87957" y="426840"/>
                    </a:lnTo>
                    <a:cubicBezTo>
                      <a:pt x="63549" y="426840"/>
                      <a:pt x="34230" y="428625"/>
                      <a:pt x="0" y="432197"/>
                    </a:cubicBezTo>
                    <a:lnTo>
                      <a:pt x="0" y="375494"/>
                    </a:lnTo>
                    <a:cubicBezTo>
                      <a:pt x="34230" y="379363"/>
                      <a:pt x="63549" y="381298"/>
                      <a:pt x="87957" y="381298"/>
                    </a:cubicBezTo>
                    <a:lnTo>
                      <a:pt x="383976" y="381298"/>
                    </a:lnTo>
                    <a:lnTo>
                      <a:pt x="383976" y="227707"/>
                    </a:lnTo>
                    <a:lnTo>
                      <a:pt x="192881" y="227707"/>
                    </a:lnTo>
                    <a:cubicBezTo>
                      <a:pt x="175914" y="260450"/>
                      <a:pt x="155227" y="296615"/>
                      <a:pt x="130820" y="336203"/>
                    </a:cubicBezTo>
                    <a:cubicBezTo>
                      <a:pt x="113258" y="326083"/>
                      <a:pt x="91231" y="317897"/>
                      <a:pt x="64740" y="311646"/>
                    </a:cubicBezTo>
                    <a:cubicBezTo>
                      <a:pt x="127545" y="251222"/>
                      <a:pt x="171152" y="163711"/>
                      <a:pt x="195560" y="49114"/>
                    </a:cubicBezTo>
                    <a:lnTo>
                      <a:pt x="264318" y="79475"/>
                    </a:lnTo>
                    <a:cubicBezTo>
                      <a:pt x="270272" y="82451"/>
                      <a:pt x="272950" y="85205"/>
                      <a:pt x="272355" y="87735"/>
                    </a:cubicBezTo>
                    <a:cubicBezTo>
                      <a:pt x="271760" y="90265"/>
                      <a:pt x="267593" y="92720"/>
                      <a:pt x="259854" y="95102"/>
                    </a:cubicBezTo>
                    <a:cubicBezTo>
                      <a:pt x="249436" y="99269"/>
                      <a:pt x="242143" y="106859"/>
                      <a:pt x="237976" y="117872"/>
                    </a:cubicBezTo>
                    <a:cubicBezTo>
                      <a:pt x="229939" y="140494"/>
                      <a:pt x="221605" y="161777"/>
                      <a:pt x="212973" y="181720"/>
                    </a:cubicBezTo>
                    <a:lnTo>
                      <a:pt x="383976" y="181720"/>
                    </a:lnTo>
                    <a:lnTo>
                      <a:pt x="383976" y="84832"/>
                    </a:lnTo>
                    <a:cubicBezTo>
                      <a:pt x="383976" y="61615"/>
                      <a:pt x="382190" y="33338"/>
                      <a:pt x="378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3F3B6A7E-4CE1-459D-89EA-BFD78F6154B7}"/>
                  </a:ext>
                </a:extLst>
              </p:cNvPr>
              <p:cNvSpPr/>
              <p:nvPr/>
            </p:nvSpPr>
            <p:spPr>
              <a:xfrm>
                <a:off x="5636773" y="2714712"/>
                <a:ext cx="703352" cy="988246"/>
              </a:xfrm>
              <a:custGeom>
                <a:avLst/>
                <a:gdLst/>
                <a:ahLst/>
                <a:cxnLst/>
                <a:rect l="l" t="t" r="r" b="b"/>
                <a:pathLst>
                  <a:path w="583109" h="819299">
                    <a:moveTo>
                      <a:pt x="242887" y="0"/>
                    </a:moveTo>
                    <a:lnTo>
                      <a:pt x="316111" y="11162"/>
                    </a:lnTo>
                    <a:cubicBezTo>
                      <a:pt x="323552" y="11757"/>
                      <a:pt x="327273" y="13841"/>
                      <a:pt x="327273" y="17413"/>
                    </a:cubicBezTo>
                    <a:cubicBezTo>
                      <a:pt x="327273" y="20390"/>
                      <a:pt x="323850" y="24706"/>
                      <a:pt x="317004" y="30361"/>
                    </a:cubicBezTo>
                    <a:cubicBezTo>
                      <a:pt x="305395" y="39588"/>
                      <a:pt x="299591" y="59978"/>
                      <a:pt x="299591" y="91529"/>
                    </a:cubicBezTo>
                    <a:lnTo>
                      <a:pt x="299591" y="171897"/>
                    </a:lnTo>
                    <a:lnTo>
                      <a:pt x="445145" y="171897"/>
                    </a:lnTo>
                    <a:cubicBezTo>
                      <a:pt x="470743" y="171897"/>
                      <a:pt x="496342" y="170111"/>
                      <a:pt x="521940" y="166539"/>
                    </a:cubicBezTo>
                    <a:lnTo>
                      <a:pt x="521940" y="223242"/>
                    </a:lnTo>
                    <a:cubicBezTo>
                      <a:pt x="495746" y="219670"/>
                      <a:pt x="470148" y="217884"/>
                      <a:pt x="445145" y="217884"/>
                    </a:cubicBezTo>
                    <a:lnTo>
                      <a:pt x="299591" y="217884"/>
                    </a:lnTo>
                    <a:lnTo>
                      <a:pt x="299591" y="394246"/>
                    </a:lnTo>
                    <a:lnTo>
                      <a:pt x="508099" y="394246"/>
                    </a:lnTo>
                    <a:cubicBezTo>
                      <a:pt x="533698" y="394246"/>
                      <a:pt x="558701" y="392460"/>
                      <a:pt x="583109" y="388888"/>
                    </a:cubicBezTo>
                    <a:lnTo>
                      <a:pt x="583109" y="445592"/>
                    </a:lnTo>
                    <a:cubicBezTo>
                      <a:pt x="559891" y="441722"/>
                      <a:pt x="534888" y="439787"/>
                      <a:pt x="508099" y="439787"/>
                    </a:cubicBezTo>
                    <a:lnTo>
                      <a:pt x="251371" y="439787"/>
                    </a:lnTo>
                    <a:lnTo>
                      <a:pt x="304502" y="472827"/>
                    </a:lnTo>
                    <a:cubicBezTo>
                      <a:pt x="309265" y="475804"/>
                      <a:pt x="311348" y="478185"/>
                      <a:pt x="310753" y="479971"/>
                    </a:cubicBezTo>
                    <a:cubicBezTo>
                      <a:pt x="310753" y="482054"/>
                      <a:pt x="307330" y="483989"/>
                      <a:pt x="300484" y="485775"/>
                    </a:cubicBezTo>
                    <a:cubicBezTo>
                      <a:pt x="290959" y="487561"/>
                      <a:pt x="279797" y="498425"/>
                      <a:pt x="266998" y="518368"/>
                    </a:cubicBezTo>
                    <a:cubicBezTo>
                      <a:pt x="219373" y="588615"/>
                      <a:pt x="168473" y="660648"/>
                      <a:pt x="114300" y="734467"/>
                    </a:cubicBezTo>
                    <a:cubicBezTo>
                      <a:pt x="218480" y="730895"/>
                      <a:pt x="327571" y="725091"/>
                      <a:pt x="441573" y="717054"/>
                    </a:cubicBezTo>
                    <a:cubicBezTo>
                      <a:pt x="408533" y="667643"/>
                      <a:pt x="371326" y="616446"/>
                      <a:pt x="329952" y="563463"/>
                    </a:cubicBezTo>
                    <a:lnTo>
                      <a:pt x="379512" y="531317"/>
                    </a:lnTo>
                    <a:cubicBezTo>
                      <a:pt x="433685" y="606326"/>
                      <a:pt x="491877" y="690414"/>
                      <a:pt x="554087" y="783580"/>
                    </a:cubicBezTo>
                    <a:lnTo>
                      <a:pt x="504527" y="819299"/>
                    </a:lnTo>
                    <a:cubicBezTo>
                      <a:pt x="494705" y="799356"/>
                      <a:pt x="482203" y="778967"/>
                      <a:pt x="467023" y="758131"/>
                    </a:cubicBezTo>
                    <a:cubicBezTo>
                      <a:pt x="275034" y="767358"/>
                      <a:pt x="134243" y="781050"/>
                      <a:pt x="44648" y="799207"/>
                    </a:cubicBezTo>
                    <a:lnTo>
                      <a:pt x="16073" y="736253"/>
                    </a:lnTo>
                    <a:cubicBezTo>
                      <a:pt x="36314" y="735062"/>
                      <a:pt x="53132" y="727174"/>
                      <a:pt x="66526" y="712589"/>
                    </a:cubicBezTo>
                    <a:cubicBezTo>
                      <a:pt x="152549" y="608112"/>
                      <a:pt x="210443" y="517178"/>
                      <a:pt x="240209" y="439787"/>
                    </a:cubicBezTo>
                    <a:lnTo>
                      <a:pt x="75009" y="439787"/>
                    </a:lnTo>
                    <a:cubicBezTo>
                      <a:pt x="50602" y="439787"/>
                      <a:pt x="25598" y="441722"/>
                      <a:pt x="0" y="445592"/>
                    </a:cubicBezTo>
                    <a:lnTo>
                      <a:pt x="0" y="388888"/>
                    </a:lnTo>
                    <a:cubicBezTo>
                      <a:pt x="29766" y="392460"/>
                      <a:pt x="54769" y="394246"/>
                      <a:pt x="75009" y="394246"/>
                    </a:cubicBezTo>
                    <a:lnTo>
                      <a:pt x="248692" y="394246"/>
                    </a:lnTo>
                    <a:lnTo>
                      <a:pt x="248692" y="217884"/>
                    </a:lnTo>
                    <a:lnTo>
                      <a:pt x="128587" y="217884"/>
                    </a:lnTo>
                    <a:cubicBezTo>
                      <a:pt x="106263" y="217884"/>
                      <a:pt x="80069" y="219670"/>
                      <a:pt x="50006" y="223242"/>
                    </a:cubicBezTo>
                    <a:lnTo>
                      <a:pt x="50006" y="166539"/>
                    </a:lnTo>
                    <a:cubicBezTo>
                      <a:pt x="80665" y="170111"/>
                      <a:pt x="106859" y="171897"/>
                      <a:pt x="128587" y="171897"/>
                    </a:cubicBezTo>
                    <a:lnTo>
                      <a:pt x="248692" y="171897"/>
                    </a:lnTo>
                    <a:lnTo>
                      <a:pt x="248692" y="91529"/>
                    </a:lnTo>
                    <a:cubicBezTo>
                      <a:pt x="248692" y="67122"/>
                      <a:pt x="246757" y="36612"/>
                      <a:pt x="2428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634EC821-7B76-457B-8773-09C9863FC53D}"/>
                  </a:ext>
                </a:extLst>
              </p:cNvPr>
              <p:cNvSpPr/>
              <p:nvPr/>
            </p:nvSpPr>
            <p:spPr>
              <a:xfrm>
                <a:off x="6340662" y="531556"/>
                <a:ext cx="1379245" cy="2097208"/>
              </a:xfrm>
              <a:custGeom>
                <a:avLst/>
                <a:gdLst/>
                <a:ahLst/>
                <a:cxnLst/>
                <a:rect l="l" t="t" r="r" b="b"/>
                <a:pathLst>
                  <a:path w="554087" h="842516">
                    <a:moveTo>
                      <a:pt x="479078" y="0"/>
                    </a:moveTo>
                    <a:lnTo>
                      <a:pt x="518369" y="60276"/>
                    </a:lnTo>
                    <a:cubicBezTo>
                      <a:pt x="521048" y="64443"/>
                      <a:pt x="522387" y="67568"/>
                      <a:pt x="522387" y="69652"/>
                    </a:cubicBezTo>
                    <a:cubicBezTo>
                      <a:pt x="522387" y="70545"/>
                      <a:pt x="522238" y="71140"/>
                      <a:pt x="521941" y="71438"/>
                    </a:cubicBezTo>
                    <a:cubicBezTo>
                      <a:pt x="521048" y="72330"/>
                      <a:pt x="519410" y="72777"/>
                      <a:pt x="517029" y="72777"/>
                    </a:cubicBezTo>
                    <a:cubicBezTo>
                      <a:pt x="514648" y="72777"/>
                      <a:pt x="511671" y="72330"/>
                      <a:pt x="508100" y="71438"/>
                    </a:cubicBezTo>
                    <a:cubicBezTo>
                      <a:pt x="501849" y="69949"/>
                      <a:pt x="494854" y="69205"/>
                      <a:pt x="487115" y="69205"/>
                    </a:cubicBezTo>
                    <a:cubicBezTo>
                      <a:pt x="476697" y="69205"/>
                      <a:pt x="465535" y="70545"/>
                      <a:pt x="453628" y="73223"/>
                    </a:cubicBezTo>
                    <a:cubicBezTo>
                      <a:pt x="376833" y="91678"/>
                      <a:pt x="282923" y="107007"/>
                      <a:pt x="171897" y="119211"/>
                    </a:cubicBezTo>
                    <a:lnTo>
                      <a:pt x="171897" y="287982"/>
                    </a:lnTo>
                    <a:lnTo>
                      <a:pt x="479078" y="287982"/>
                    </a:lnTo>
                    <a:cubicBezTo>
                      <a:pt x="513904" y="287982"/>
                      <a:pt x="538907" y="286197"/>
                      <a:pt x="554087" y="282625"/>
                    </a:cubicBezTo>
                    <a:lnTo>
                      <a:pt x="554087" y="339328"/>
                    </a:lnTo>
                    <a:cubicBezTo>
                      <a:pt x="529680" y="335756"/>
                      <a:pt x="505272" y="333970"/>
                      <a:pt x="480864" y="333970"/>
                    </a:cubicBezTo>
                    <a:lnTo>
                      <a:pt x="379512" y="333970"/>
                    </a:lnTo>
                    <a:lnTo>
                      <a:pt x="379512" y="496491"/>
                    </a:lnTo>
                    <a:cubicBezTo>
                      <a:pt x="449461" y="544116"/>
                      <a:pt x="500956" y="581025"/>
                      <a:pt x="533996" y="607219"/>
                    </a:cubicBezTo>
                    <a:lnTo>
                      <a:pt x="496491" y="653207"/>
                    </a:lnTo>
                    <a:cubicBezTo>
                      <a:pt x="467321" y="626120"/>
                      <a:pt x="428328" y="595015"/>
                      <a:pt x="379512" y="559892"/>
                    </a:cubicBezTo>
                    <a:lnTo>
                      <a:pt x="379512" y="761702"/>
                    </a:lnTo>
                    <a:cubicBezTo>
                      <a:pt x="379512" y="795338"/>
                      <a:pt x="381298" y="819745"/>
                      <a:pt x="384870" y="834926"/>
                    </a:cubicBezTo>
                    <a:lnTo>
                      <a:pt x="322809" y="834926"/>
                    </a:lnTo>
                    <a:cubicBezTo>
                      <a:pt x="326380" y="816769"/>
                      <a:pt x="328166" y="792361"/>
                      <a:pt x="328166" y="761702"/>
                    </a:cubicBezTo>
                    <a:lnTo>
                      <a:pt x="328166" y="529531"/>
                    </a:lnTo>
                    <a:cubicBezTo>
                      <a:pt x="289769" y="505718"/>
                      <a:pt x="254794" y="485626"/>
                      <a:pt x="223243" y="469255"/>
                    </a:cubicBezTo>
                    <a:lnTo>
                      <a:pt x="257622" y="423714"/>
                    </a:lnTo>
                    <a:cubicBezTo>
                      <a:pt x="260896" y="425500"/>
                      <a:pt x="273100" y="432792"/>
                      <a:pt x="294234" y="445591"/>
                    </a:cubicBezTo>
                    <a:cubicBezTo>
                      <a:pt x="310902" y="456009"/>
                      <a:pt x="322213" y="463004"/>
                      <a:pt x="328166" y="466576"/>
                    </a:cubicBezTo>
                    <a:lnTo>
                      <a:pt x="328166" y="333970"/>
                    </a:lnTo>
                    <a:lnTo>
                      <a:pt x="171897" y="333970"/>
                    </a:lnTo>
                    <a:cubicBezTo>
                      <a:pt x="172492" y="589955"/>
                      <a:pt x="138262" y="759470"/>
                      <a:pt x="69205" y="842516"/>
                    </a:cubicBezTo>
                    <a:cubicBezTo>
                      <a:pt x="50453" y="828824"/>
                      <a:pt x="27385" y="819894"/>
                      <a:pt x="0" y="815727"/>
                    </a:cubicBezTo>
                    <a:cubicBezTo>
                      <a:pt x="76796" y="764530"/>
                      <a:pt x="116979" y="602754"/>
                      <a:pt x="120551" y="330398"/>
                    </a:cubicBezTo>
                    <a:lnTo>
                      <a:pt x="120551" y="132606"/>
                    </a:lnTo>
                    <a:cubicBezTo>
                      <a:pt x="120551" y="102840"/>
                      <a:pt x="118765" y="81855"/>
                      <a:pt x="115193" y="69652"/>
                    </a:cubicBezTo>
                    <a:cubicBezTo>
                      <a:pt x="274737" y="61020"/>
                      <a:pt x="396032" y="37802"/>
                      <a:pt x="4790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0" name="手繪多邊形: 圖案 19">
                <a:extLst>
                  <a:ext uri="{FF2B5EF4-FFF2-40B4-BE49-F238E27FC236}">
                    <a16:creationId xmlns:a16="http://schemas.microsoft.com/office/drawing/2014/main" id="{2E9A1498-410E-45C1-BD19-D9BE5A19F2CB}"/>
                  </a:ext>
                </a:extLst>
              </p:cNvPr>
              <p:cNvSpPr/>
              <p:nvPr/>
            </p:nvSpPr>
            <p:spPr>
              <a:xfrm>
                <a:off x="2577831" y="1216315"/>
                <a:ext cx="917268" cy="919333"/>
              </a:xfrm>
              <a:custGeom>
                <a:avLst/>
                <a:gdLst/>
                <a:ahLst/>
                <a:cxnLst/>
                <a:rect l="l" t="t" r="r" b="b"/>
                <a:pathLst>
                  <a:path w="793403" h="795189">
                    <a:moveTo>
                      <a:pt x="305395" y="0"/>
                    </a:moveTo>
                    <a:lnTo>
                      <a:pt x="375940" y="8930"/>
                    </a:lnTo>
                    <a:cubicBezTo>
                      <a:pt x="381298" y="9823"/>
                      <a:pt x="383976" y="11460"/>
                      <a:pt x="383976" y="13841"/>
                    </a:cubicBezTo>
                    <a:cubicBezTo>
                      <a:pt x="384572" y="15627"/>
                      <a:pt x="382190" y="18901"/>
                      <a:pt x="376833" y="23664"/>
                    </a:cubicBezTo>
                    <a:cubicBezTo>
                      <a:pt x="370582" y="29319"/>
                      <a:pt x="366861" y="36016"/>
                      <a:pt x="365671" y="43756"/>
                    </a:cubicBezTo>
                    <a:cubicBezTo>
                      <a:pt x="364480" y="50602"/>
                      <a:pt x="363885" y="66526"/>
                      <a:pt x="363885" y="91529"/>
                    </a:cubicBezTo>
                    <a:lnTo>
                      <a:pt x="363885" y="330845"/>
                    </a:lnTo>
                    <a:lnTo>
                      <a:pt x="680442" y="258961"/>
                    </a:lnTo>
                    <a:cubicBezTo>
                      <a:pt x="714375" y="252115"/>
                      <a:pt x="748159" y="241399"/>
                      <a:pt x="781794" y="226814"/>
                    </a:cubicBezTo>
                    <a:lnTo>
                      <a:pt x="793403" y="291554"/>
                    </a:lnTo>
                    <a:cubicBezTo>
                      <a:pt x="760660" y="293340"/>
                      <a:pt x="728365" y="298549"/>
                      <a:pt x="696515" y="307181"/>
                    </a:cubicBezTo>
                    <a:lnTo>
                      <a:pt x="363885" y="384870"/>
                    </a:lnTo>
                    <a:lnTo>
                      <a:pt x="363885" y="685800"/>
                    </a:lnTo>
                    <a:cubicBezTo>
                      <a:pt x="363289" y="708422"/>
                      <a:pt x="366563" y="721817"/>
                      <a:pt x="373707" y="725984"/>
                    </a:cubicBezTo>
                    <a:cubicBezTo>
                      <a:pt x="379363" y="732235"/>
                      <a:pt x="396478" y="736551"/>
                      <a:pt x="425053" y="738932"/>
                    </a:cubicBezTo>
                    <a:cubicBezTo>
                      <a:pt x="459581" y="741611"/>
                      <a:pt x="495151" y="742950"/>
                      <a:pt x="531763" y="742950"/>
                    </a:cubicBezTo>
                    <a:cubicBezTo>
                      <a:pt x="568374" y="742950"/>
                      <a:pt x="606028" y="741611"/>
                      <a:pt x="644723" y="738932"/>
                    </a:cubicBezTo>
                    <a:cubicBezTo>
                      <a:pt x="690265" y="735062"/>
                      <a:pt x="711249" y="692646"/>
                      <a:pt x="707678" y="611684"/>
                    </a:cubicBezTo>
                    <a:cubicBezTo>
                      <a:pt x="724644" y="631329"/>
                      <a:pt x="745926" y="645021"/>
                      <a:pt x="771525" y="652760"/>
                    </a:cubicBezTo>
                    <a:cubicBezTo>
                      <a:pt x="754558" y="731937"/>
                      <a:pt x="718988" y="776139"/>
                      <a:pt x="664815" y="785366"/>
                    </a:cubicBezTo>
                    <a:cubicBezTo>
                      <a:pt x="648742" y="790426"/>
                      <a:pt x="613618" y="793552"/>
                      <a:pt x="559445" y="794742"/>
                    </a:cubicBezTo>
                    <a:cubicBezTo>
                      <a:pt x="543074" y="795040"/>
                      <a:pt x="525810" y="795189"/>
                      <a:pt x="507653" y="795189"/>
                    </a:cubicBezTo>
                    <a:cubicBezTo>
                      <a:pt x="466874" y="795189"/>
                      <a:pt x="434727" y="794147"/>
                      <a:pt x="411212" y="792063"/>
                    </a:cubicBezTo>
                    <a:cubicBezTo>
                      <a:pt x="365671" y="787003"/>
                      <a:pt x="337988" y="778074"/>
                      <a:pt x="328166" y="765274"/>
                    </a:cubicBezTo>
                    <a:cubicBezTo>
                      <a:pt x="315962" y="754261"/>
                      <a:pt x="310158" y="727472"/>
                      <a:pt x="310753" y="684907"/>
                    </a:cubicBezTo>
                    <a:lnTo>
                      <a:pt x="310753" y="395139"/>
                    </a:lnTo>
                    <a:lnTo>
                      <a:pt x="109835" y="443359"/>
                    </a:lnTo>
                    <a:cubicBezTo>
                      <a:pt x="73223" y="451991"/>
                      <a:pt x="42416" y="462111"/>
                      <a:pt x="17413" y="473720"/>
                    </a:cubicBezTo>
                    <a:lnTo>
                      <a:pt x="0" y="405854"/>
                    </a:lnTo>
                    <a:cubicBezTo>
                      <a:pt x="25003" y="405259"/>
                      <a:pt x="54173" y="401092"/>
                      <a:pt x="87511" y="393353"/>
                    </a:cubicBezTo>
                    <a:lnTo>
                      <a:pt x="310753" y="344686"/>
                    </a:lnTo>
                    <a:lnTo>
                      <a:pt x="310753" y="92422"/>
                    </a:lnTo>
                    <a:cubicBezTo>
                      <a:pt x="311348" y="58192"/>
                      <a:pt x="309562" y="27384"/>
                      <a:pt x="305395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手繪多邊形: 圖案 20">
                <a:extLst>
                  <a:ext uri="{FF2B5EF4-FFF2-40B4-BE49-F238E27FC236}">
                    <a16:creationId xmlns:a16="http://schemas.microsoft.com/office/drawing/2014/main" id="{54D7C5E3-F0A4-4BAB-B508-1F2CB2DA66B8}"/>
                  </a:ext>
                </a:extLst>
              </p:cNvPr>
              <p:cNvSpPr/>
              <p:nvPr/>
            </p:nvSpPr>
            <p:spPr>
              <a:xfrm>
                <a:off x="4984606" y="2468883"/>
                <a:ext cx="294646" cy="260104"/>
              </a:xfrm>
              <a:custGeom>
                <a:avLst/>
                <a:gdLst/>
                <a:ahLst/>
                <a:cxnLst/>
                <a:rect l="l" t="t" r="r" b="b"/>
                <a:pathLst>
                  <a:path w="186631" h="164752">
                    <a:moveTo>
                      <a:pt x="40184" y="0"/>
                    </a:moveTo>
                    <a:cubicBezTo>
                      <a:pt x="94357" y="39886"/>
                      <a:pt x="143173" y="79325"/>
                      <a:pt x="186631" y="118318"/>
                    </a:cubicBezTo>
                    <a:lnTo>
                      <a:pt x="148233" y="164752"/>
                    </a:lnTo>
                    <a:cubicBezTo>
                      <a:pt x="104180" y="122188"/>
                      <a:pt x="54769" y="82004"/>
                      <a:pt x="0" y="44202"/>
                    </a:cubicBezTo>
                    <a:lnTo>
                      <a:pt x="401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2" name="群組 21">
                <a:extLst>
                  <a:ext uri="{FF2B5EF4-FFF2-40B4-BE49-F238E27FC236}">
                    <a16:creationId xmlns:a16="http://schemas.microsoft.com/office/drawing/2014/main" id="{7F858627-283D-4265-85DE-D7CBDD258F84}"/>
                  </a:ext>
                </a:extLst>
              </p:cNvPr>
              <p:cNvGrpSpPr/>
              <p:nvPr/>
            </p:nvGrpSpPr>
            <p:grpSpPr>
              <a:xfrm>
                <a:off x="3865925" y="906366"/>
                <a:ext cx="1071416" cy="1616931"/>
                <a:chOff x="4554427" y="1460930"/>
                <a:chExt cx="512118" cy="772864"/>
              </a:xfrm>
              <a:grpFill/>
            </p:grpSpPr>
            <p:sp>
              <p:nvSpPr>
                <p:cNvPr id="46" name="手繪多邊形: 圖案 45">
                  <a:extLst>
                    <a:ext uri="{FF2B5EF4-FFF2-40B4-BE49-F238E27FC236}">
                      <a16:creationId xmlns:a16="http://schemas.microsoft.com/office/drawing/2014/main" id="{02121B1E-FF65-4624-AE1B-5C441F3F90CF}"/>
                    </a:ext>
                  </a:extLst>
                </p:cNvPr>
                <p:cNvSpPr/>
                <p:nvPr/>
              </p:nvSpPr>
              <p:spPr>
                <a:xfrm>
                  <a:off x="4554427" y="1460930"/>
                  <a:ext cx="512118" cy="7728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118" h="772864">
                      <a:moveTo>
                        <a:pt x="0" y="0"/>
                      </a:moveTo>
                      <a:cubicBezTo>
                        <a:pt x="30361" y="3274"/>
                        <a:pt x="57150" y="5209"/>
                        <a:pt x="80368" y="5804"/>
                      </a:cubicBezTo>
                      <a:lnTo>
                        <a:pt x="433537" y="5804"/>
                      </a:lnTo>
                      <a:cubicBezTo>
                        <a:pt x="455266" y="5209"/>
                        <a:pt x="481460" y="3274"/>
                        <a:pt x="512118" y="0"/>
                      </a:cubicBezTo>
                      <a:cubicBezTo>
                        <a:pt x="509141" y="31849"/>
                        <a:pt x="507207" y="58340"/>
                        <a:pt x="506314" y="79474"/>
                      </a:cubicBezTo>
                      <a:lnTo>
                        <a:pt x="506314" y="685800"/>
                      </a:lnTo>
                      <a:cubicBezTo>
                        <a:pt x="507207" y="707231"/>
                        <a:pt x="509141" y="734467"/>
                        <a:pt x="512118" y="767506"/>
                      </a:cubicBezTo>
                      <a:lnTo>
                        <a:pt x="451843" y="767506"/>
                      </a:lnTo>
                      <a:cubicBezTo>
                        <a:pt x="454819" y="747861"/>
                        <a:pt x="456605" y="728960"/>
                        <a:pt x="457201" y="710803"/>
                      </a:cubicBezTo>
                      <a:lnTo>
                        <a:pt x="54918" y="710803"/>
                      </a:lnTo>
                      <a:cubicBezTo>
                        <a:pt x="55514" y="730746"/>
                        <a:pt x="57299" y="751433"/>
                        <a:pt x="60276" y="772864"/>
                      </a:cubicBezTo>
                      <a:lnTo>
                        <a:pt x="0" y="772864"/>
                      </a:lnTo>
                      <a:cubicBezTo>
                        <a:pt x="2977" y="744289"/>
                        <a:pt x="4763" y="717798"/>
                        <a:pt x="5358" y="693390"/>
                      </a:cubicBezTo>
                      <a:lnTo>
                        <a:pt x="5358" y="81706"/>
                      </a:lnTo>
                      <a:cubicBezTo>
                        <a:pt x="4763" y="55215"/>
                        <a:pt x="2977" y="27979"/>
                        <a:pt x="0" y="0"/>
                      </a:cubicBezTo>
                      <a:close/>
                      <a:moveTo>
                        <a:pt x="54918" y="49559"/>
                      </a:moveTo>
                      <a:lnTo>
                        <a:pt x="54918" y="666601"/>
                      </a:lnTo>
                      <a:lnTo>
                        <a:pt x="457201" y="666601"/>
                      </a:lnTo>
                      <a:lnTo>
                        <a:pt x="457201" y="49559"/>
                      </a:lnTo>
                      <a:lnTo>
                        <a:pt x="54918" y="4955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7" name="手繪多邊形: 圖案 46">
                  <a:extLst>
                    <a:ext uri="{FF2B5EF4-FFF2-40B4-BE49-F238E27FC236}">
                      <a16:creationId xmlns:a16="http://schemas.microsoft.com/office/drawing/2014/main" id="{F7FB5E3C-DB1B-4661-AD62-AC694CD3D790}"/>
                    </a:ext>
                  </a:extLst>
                </p:cNvPr>
                <p:cNvSpPr/>
                <p:nvPr/>
              </p:nvSpPr>
              <p:spPr>
                <a:xfrm>
                  <a:off x="4638367" y="1546208"/>
                  <a:ext cx="345578" cy="50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78" h="502742">
                      <a:moveTo>
                        <a:pt x="145554" y="0"/>
                      </a:moveTo>
                      <a:lnTo>
                        <a:pt x="214312" y="8930"/>
                      </a:lnTo>
                      <a:cubicBezTo>
                        <a:pt x="219670" y="9525"/>
                        <a:pt x="222349" y="11683"/>
                        <a:pt x="222349" y="15404"/>
                      </a:cubicBezTo>
                      <a:cubicBezTo>
                        <a:pt x="222349" y="19125"/>
                        <a:pt x="219670" y="22771"/>
                        <a:pt x="214312" y="26343"/>
                      </a:cubicBezTo>
                      <a:cubicBezTo>
                        <a:pt x="205680" y="33784"/>
                        <a:pt x="200471" y="52685"/>
                        <a:pt x="198685" y="83046"/>
                      </a:cubicBezTo>
                      <a:lnTo>
                        <a:pt x="196006" y="124123"/>
                      </a:lnTo>
                      <a:lnTo>
                        <a:pt x="275481" y="124123"/>
                      </a:lnTo>
                      <a:cubicBezTo>
                        <a:pt x="295423" y="123528"/>
                        <a:pt x="318790" y="121742"/>
                        <a:pt x="345578" y="118765"/>
                      </a:cubicBezTo>
                      <a:lnTo>
                        <a:pt x="345578" y="173683"/>
                      </a:lnTo>
                      <a:cubicBezTo>
                        <a:pt x="319980" y="170706"/>
                        <a:pt x="296614" y="168920"/>
                        <a:pt x="275481" y="168325"/>
                      </a:cubicBezTo>
                      <a:lnTo>
                        <a:pt x="196006" y="168325"/>
                      </a:lnTo>
                      <a:lnTo>
                        <a:pt x="191988" y="266105"/>
                      </a:lnTo>
                      <a:lnTo>
                        <a:pt x="226814" y="266105"/>
                      </a:lnTo>
                      <a:cubicBezTo>
                        <a:pt x="251817" y="265510"/>
                        <a:pt x="277415" y="263575"/>
                        <a:pt x="303609" y="260301"/>
                      </a:cubicBezTo>
                      <a:cubicBezTo>
                        <a:pt x="300633" y="287387"/>
                        <a:pt x="298847" y="312391"/>
                        <a:pt x="298251" y="335310"/>
                      </a:cubicBezTo>
                      <a:lnTo>
                        <a:pt x="298251" y="432197"/>
                      </a:lnTo>
                      <a:cubicBezTo>
                        <a:pt x="298847" y="452438"/>
                        <a:pt x="300633" y="475953"/>
                        <a:pt x="303609" y="502742"/>
                      </a:cubicBezTo>
                      <a:cubicBezTo>
                        <a:pt x="276820" y="499765"/>
                        <a:pt x="251222" y="497979"/>
                        <a:pt x="226814" y="497384"/>
                      </a:cubicBezTo>
                      <a:lnTo>
                        <a:pt x="119211" y="497384"/>
                      </a:lnTo>
                      <a:cubicBezTo>
                        <a:pt x="96589" y="497979"/>
                        <a:pt x="70246" y="499765"/>
                        <a:pt x="40183" y="502742"/>
                      </a:cubicBezTo>
                      <a:cubicBezTo>
                        <a:pt x="43457" y="477143"/>
                        <a:pt x="45392" y="453331"/>
                        <a:pt x="45988" y="431304"/>
                      </a:cubicBezTo>
                      <a:lnTo>
                        <a:pt x="45988" y="337096"/>
                      </a:lnTo>
                      <a:cubicBezTo>
                        <a:pt x="45392" y="312093"/>
                        <a:pt x="43457" y="286494"/>
                        <a:pt x="40183" y="260301"/>
                      </a:cubicBezTo>
                      <a:cubicBezTo>
                        <a:pt x="70842" y="263575"/>
                        <a:pt x="97184" y="265510"/>
                        <a:pt x="119211" y="266105"/>
                      </a:cubicBezTo>
                      <a:lnTo>
                        <a:pt x="144660" y="266105"/>
                      </a:lnTo>
                      <a:lnTo>
                        <a:pt x="148232" y="168325"/>
                      </a:lnTo>
                      <a:lnTo>
                        <a:pt x="73223" y="168325"/>
                      </a:lnTo>
                      <a:cubicBezTo>
                        <a:pt x="53875" y="168920"/>
                        <a:pt x="29468" y="170706"/>
                        <a:pt x="0" y="173683"/>
                      </a:cubicBezTo>
                      <a:lnTo>
                        <a:pt x="0" y="118765"/>
                      </a:lnTo>
                      <a:cubicBezTo>
                        <a:pt x="27384" y="121742"/>
                        <a:pt x="52090" y="123528"/>
                        <a:pt x="74116" y="124123"/>
                      </a:cubicBezTo>
                      <a:lnTo>
                        <a:pt x="148232" y="124123"/>
                      </a:lnTo>
                      <a:lnTo>
                        <a:pt x="150018" y="78581"/>
                      </a:lnTo>
                      <a:cubicBezTo>
                        <a:pt x="150614" y="52388"/>
                        <a:pt x="149125" y="26194"/>
                        <a:pt x="145554" y="0"/>
                      </a:cubicBezTo>
                      <a:close/>
                      <a:moveTo>
                        <a:pt x="95101" y="309860"/>
                      </a:moveTo>
                      <a:lnTo>
                        <a:pt x="95101" y="453628"/>
                      </a:lnTo>
                      <a:lnTo>
                        <a:pt x="248691" y="453628"/>
                      </a:lnTo>
                      <a:lnTo>
                        <a:pt x="248691" y="309860"/>
                      </a:lnTo>
                      <a:lnTo>
                        <a:pt x="95101" y="3098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3" name="手繪多邊形: 圖案 22">
                <a:extLst>
                  <a:ext uri="{FF2B5EF4-FFF2-40B4-BE49-F238E27FC236}">
                    <a16:creationId xmlns:a16="http://schemas.microsoft.com/office/drawing/2014/main" id="{150C157A-CA07-474D-82D8-911FA9BA08D6}"/>
                  </a:ext>
                </a:extLst>
              </p:cNvPr>
              <p:cNvSpPr/>
              <p:nvPr/>
            </p:nvSpPr>
            <p:spPr>
              <a:xfrm>
                <a:off x="5269211" y="1616940"/>
                <a:ext cx="901917" cy="758523"/>
              </a:xfrm>
              <a:custGeom>
                <a:avLst/>
                <a:gdLst/>
                <a:ahLst/>
                <a:cxnLst/>
                <a:rect l="l" t="t" r="r" b="b"/>
                <a:pathLst>
                  <a:path w="794742" h="668387">
                    <a:moveTo>
                      <a:pt x="8483" y="0"/>
                    </a:moveTo>
                    <a:cubicBezTo>
                      <a:pt x="38248" y="3869"/>
                      <a:pt x="66228" y="5804"/>
                      <a:pt x="92422" y="5804"/>
                    </a:cubicBezTo>
                    <a:lnTo>
                      <a:pt x="693390" y="5804"/>
                    </a:lnTo>
                    <a:cubicBezTo>
                      <a:pt x="726132" y="5804"/>
                      <a:pt x="759916" y="3869"/>
                      <a:pt x="794742" y="0"/>
                    </a:cubicBezTo>
                    <a:lnTo>
                      <a:pt x="794742" y="56703"/>
                    </a:lnTo>
                    <a:cubicBezTo>
                      <a:pt x="758130" y="53131"/>
                      <a:pt x="724346" y="51345"/>
                      <a:pt x="693390" y="51345"/>
                    </a:cubicBezTo>
                    <a:lnTo>
                      <a:pt x="336649" y="51345"/>
                    </a:lnTo>
                    <a:cubicBezTo>
                      <a:pt x="337244" y="87957"/>
                      <a:pt x="336649" y="131564"/>
                      <a:pt x="334863" y="182165"/>
                    </a:cubicBezTo>
                    <a:lnTo>
                      <a:pt x="589805" y="182165"/>
                    </a:lnTo>
                    <a:cubicBezTo>
                      <a:pt x="619869" y="182165"/>
                      <a:pt x="649485" y="180379"/>
                      <a:pt x="678656" y="176808"/>
                    </a:cubicBezTo>
                    <a:cubicBezTo>
                      <a:pt x="678060" y="183951"/>
                      <a:pt x="677465" y="195709"/>
                      <a:pt x="676870" y="212080"/>
                    </a:cubicBezTo>
                    <a:cubicBezTo>
                      <a:pt x="675084" y="235297"/>
                      <a:pt x="673893" y="251817"/>
                      <a:pt x="673298" y="261640"/>
                    </a:cubicBezTo>
                    <a:cubicBezTo>
                      <a:pt x="660499" y="492026"/>
                      <a:pt x="647402" y="604540"/>
                      <a:pt x="634007" y="599182"/>
                    </a:cubicBezTo>
                    <a:cubicBezTo>
                      <a:pt x="628352" y="627757"/>
                      <a:pt x="575816" y="645170"/>
                      <a:pt x="476398" y="651420"/>
                    </a:cubicBezTo>
                    <a:cubicBezTo>
                      <a:pt x="472231" y="627013"/>
                      <a:pt x="463450" y="603200"/>
                      <a:pt x="450056" y="579983"/>
                    </a:cubicBezTo>
                    <a:cubicBezTo>
                      <a:pt x="472082" y="582364"/>
                      <a:pt x="491281" y="583555"/>
                      <a:pt x="507652" y="583555"/>
                    </a:cubicBezTo>
                    <a:cubicBezTo>
                      <a:pt x="545455" y="583555"/>
                      <a:pt x="570160" y="577453"/>
                      <a:pt x="581769" y="565249"/>
                    </a:cubicBezTo>
                    <a:cubicBezTo>
                      <a:pt x="595758" y="572690"/>
                      <a:pt x="607962" y="460176"/>
                      <a:pt x="618380" y="227707"/>
                    </a:cubicBezTo>
                    <a:lnTo>
                      <a:pt x="334863" y="227707"/>
                    </a:lnTo>
                    <a:cubicBezTo>
                      <a:pt x="326231" y="421779"/>
                      <a:pt x="234404" y="568672"/>
                      <a:pt x="59382" y="668387"/>
                    </a:cubicBezTo>
                    <a:cubicBezTo>
                      <a:pt x="43606" y="650230"/>
                      <a:pt x="23812" y="632668"/>
                      <a:pt x="0" y="615702"/>
                    </a:cubicBezTo>
                    <a:cubicBezTo>
                      <a:pt x="113407" y="568077"/>
                      <a:pt x="189011" y="504081"/>
                      <a:pt x="226814" y="423713"/>
                    </a:cubicBezTo>
                    <a:cubicBezTo>
                      <a:pt x="263128" y="354359"/>
                      <a:pt x="281285" y="245864"/>
                      <a:pt x="281285" y="98226"/>
                    </a:cubicBezTo>
                    <a:cubicBezTo>
                      <a:pt x="281285" y="79176"/>
                      <a:pt x="281136" y="63549"/>
                      <a:pt x="280838" y="51345"/>
                    </a:cubicBezTo>
                    <a:lnTo>
                      <a:pt x="92422" y="51345"/>
                    </a:lnTo>
                    <a:cubicBezTo>
                      <a:pt x="68609" y="51345"/>
                      <a:pt x="40630" y="53131"/>
                      <a:pt x="8483" y="56703"/>
                    </a:cubicBezTo>
                    <a:lnTo>
                      <a:pt x="848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手繪多邊形: 圖案 23">
                <a:extLst>
                  <a:ext uri="{FF2B5EF4-FFF2-40B4-BE49-F238E27FC236}">
                    <a16:creationId xmlns:a16="http://schemas.microsoft.com/office/drawing/2014/main" id="{BE654B9E-06DB-4A8C-94E4-67BA643CE889}"/>
                  </a:ext>
                </a:extLst>
              </p:cNvPr>
              <p:cNvSpPr/>
              <p:nvPr/>
            </p:nvSpPr>
            <p:spPr>
              <a:xfrm>
                <a:off x="4889446" y="2812870"/>
                <a:ext cx="286891" cy="243894"/>
              </a:xfrm>
              <a:custGeom>
                <a:avLst/>
                <a:gdLst/>
                <a:ahLst/>
                <a:cxnLst/>
                <a:rect l="l" t="t" r="r" b="b"/>
                <a:pathLst>
                  <a:path w="181719" h="154484">
                    <a:moveTo>
                      <a:pt x="35718" y="0"/>
                    </a:moveTo>
                    <a:cubicBezTo>
                      <a:pt x="80069" y="29766"/>
                      <a:pt x="128736" y="66080"/>
                      <a:pt x="181719" y="108942"/>
                    </a:cubicBezTo>
                    <a:lnTo>
                      <a:pt x="146447" y="154484"/>
                    </a:lnTo>
                    <a:cubicBezTo>
                      <a:pt x="104179" y="116086"/>
                      <a:pt x="55364" y="79474"/>
                      <a:pt x="0" y="44649"/>
                    </a:cubicBezTo>
                    <a:lnTo>
                      <a:pt x="3571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5" name="手繪多邊形: 圖案 24">
                <a:extLst>
                  <a:ext uri="{FF2B5EF4-FFF2-40B4-BE49-F238E27FC236}">
                    <a16:creationId xmlns:a16="http://schemas.microsoft.com/office/drawing/2014/main" id="{E83E8BAB-FA03-4CC0-9B83-330B63511640}"/>
                  </a:ext>
                </a:extLst>
              </p:cNvPr>
              <p:cNvSpPr/>
              <p:nvPr/>
            </p:nvSpPr>
            <p:spPr>
              <a:xfrm>
                <a:off x="4896495" y="3168138"/>
                <a:ext cx="342577" cy="551227"/>
              </a:xfrm>
              <a:custGeom>
                <a:avLst/>
                <a:gdLst/>
                <a:ahLst/>
                <a:cxnLst/>
                <a:rect l="l" t="t" r="r" b="b"/>
                <a:pathLst>
                  <a:path w="216991" h="349151">
                    <a:moveTo>
                      <a:pt x="176361" y="0"/>
                    </a:moveTo>
                    <a:cubicBezTo>
                      <a:pt x="186779" y="16967"/>
                      <a:pt x="200322" y="33635"/>
                      <a:pt x="216991" y="50006"/>
                    </a:cubicBezTo>
                    <a:cubicBezTo>
                      <a:pt x="132159" y="194072"/>
                      <a:pt x="79325" y="293787"/>
                      <a:pt x="58489" y="349151"/>
                    </a:cubicBezTo>
                    <a:lnTo>
                      <a:pt x="0" y="301377"/>
                    </a:lnTo>
                    <a:cubicBezTo>
                      <a:pt x="68461" y="214462"/>
                      <a:pt x="127248" y="114003"/>
                      <a:pt x="1763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6" name="手繪多邊形: 圖案 25">
                <a:extLst>
                  <a:ext uri="{FF2B5EF4-FFF2-40B4-BE49-F238E27FC236}">
                    <a16:creationId xmlns:a16="http://schemas.microsoft.com/office/drawing/2014/main" id="{5ADEB635-F9EA-4365-9A07-7EDE95957A20}"/>
                  </a:ext>
                </a:extLst>
              </p:cNvPr>
              <p:cNvSpPr/>
              <p:nvPr/>
            </p:nvSpPr>
            <p:spPr>
              <a:xfrm>
                <a:off x="7843117" y="3208835"/>
                <a:ext cx="800760" cy="516686"/>
              </a:xfrm>
              <a:custGeom>
                <a:avLst/>
                <a:gdLst/>
                <a:ahLst/>
                <a:cxnLst/>
                <a:rect l="l" t="t" r="r" b="b"/>
                <a:pathLst>
                  <a:path w="507207" h="327273">
                    <a:moveTo>
                      <a:pt x="0" y="0"/>
                    </a:moveTo>
                    <a:cubicBezTo>
                      <a:pt x="33338" y="3572"/>
                      <a:pt x="60127" y="5358"/>
                      <a:pt x="80368" y="5358"/>
                    </a:cubicBezTo>
                    <a:lnTo>
                      <a:pt x="428626" y="5358"/>
                    </a:lnTo>
                    <a:cubicBezTo>
                      <a:pt x="448271" y="5953"/>
                      <a:pt x="474465" y="4167"/>
                      <a:pt x="507207" y="0"/>
                    </a:cubicBezTo>
                    <a:cubicBezTo>
                      <a:pt x="503635" y="34826"/>
                      <a:pt x="501849" y="61019"/>
                      <a:pt x="501849" y="78581"/>
                    </a:cubicBezTo>
                    <a:lnTo>
                      <a:pt x="501849" y="248692"/>
                    </a:lnTo>
                    <a:cubicBezTo>
                      <a:pt x="501849" y="267444"/>
                      <a:pt x="503635" y="291257"/>
                      <a:pt x="507207" y="320129"/>
                    </a:cubicBezTo>
                    <a:lnTo>
                      <a:pt x="445146" y="320129"/>
                    </a:lnTo>
                    <a:cubicBezTo>
                      <a:pt x="447527" y="304056"/>
                      <a:pt x="449313" y="285452"/>
                      <a:pt x="450503" y="264319"/>
                    </a:cubicBezTo>
                    <a:lnTo>
                      <a:pt x="57597" y="264319"/>
                    </a:lnTo>
                    <a:cubicBezTo>
                      <a:pt x="58788" y="283666"/>
                      <a:pt x="60574" y="304651"/>
                      <a:pt x="62955" y="327273"/>
                    </a:cubicBezTo>
                    <a:lnTo>
                      <a:pt x="0" y="327273"/>
                    </a:lnTo>
                    <a:cubicBezTo>
                      <a:pt x="3572" y="298698"/>
                      <a:pt x="5358" y="274290"/>
                      <a:pt x="5358" y="254050"/>
                    </a:cubicBezTo>
                    <a:lnTo>
                      <a:pt x="5358" y="77688"/>
                    </a:lnTo>
                    <a:cubicBezTo>
                      <a:pt x="5358" y="59234"/>
                      <a:pt x="3572" y="33337"/>
                      <a:pt x="0" y="0"/>
                    </a:cubicBezTo>
                    <a:close/>
                    <a:moveTo>
                      <a:pt x="56704" y="51346"/>
                    </a:moveTo>
                    <a:lnTo>
                      <a:pt x="56704" y="220117"/>
                    </a:lnTo>
                    <a:lnTo>
                      <a:pt x="450503" y="220117"/>
                    </a:lnTo>
                    <a:lnTo>
                      <a:pt x="450503" y="51346"/>
                    </a:lnTo>
                    <a:lnTo>
                      <a:pt x="56704" y="51346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grpSp>
            <p:nvGrpSpPr>
              <p:cNvPr id="27" name="群組 26">
                <a:extLst>
                  <a:ext uri="{FF2B5EF4-FFF2-40B4-BE49-F238E27FC236}">
                    <a16:creationId xmlns:a16="http://schemas.microsoft.com/office/drawing/2014/main" id="{FB8A3DBF-2485-4431-8AD0-BA10E4D643DD}"/>
                  </a:ext>
                </a:extLst>
              </p:cNvPr>
              <p:cNvGrpSpPr/>
              <p:nvPr/>
            </p:nvGrpSpPr>
            <p:grpSpPr>
              <a:xfrm>
                <a:off x="8401032" y="1060670"/>
                <a:ext cx="720466" cy="1805767"/>
                <a:chOff x="7392273" y="1533357"/>
                <a:chExt cx="332631" cy="833703"/>
              </a:xfrm>
              <a:grpFill/>
            </p:grpSpPr>
            <p:sp>
              <p:nvSpPr>
                <p:cNvPr id="41" name="手繪多邊形: 圖案 40">
                  <a:extLst>
                    <a:ext uri="{FF2B5EF4-FFF2-40B4-BE49-F238E27FC236}">
                      <a16:creationId xmlns:a16="http://schemas.microsoft.com/office/drawing/2014/main" id="{8DE89BAB-6357-40BC-993B-8065E5CC13D9}"/>
                    </a:ext>
                  </a:extLst>
                </p:cNvPr>
                <p:cNvSpPr/>
                <p:nvPr/>
              </p:nvSpPr>
              <p:spPr>
                <a:xfrm>
                  <a:off x="7469277" y="1533357"/>
                  <a:ext cx="135284" cy="14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84" h="142875">
                      <a:moveTo>
                        <a:pt x="40184" y="0"/>
                      </a:moveTo>
                      <a:cubicBezTo>
                        <a:pt x="75009" y="38398"/>
                        <a:pt x="106709" y="75903"/>
                        <a:pt x="135284" y="112514"/>
                      </a:cubicBezTo>
                      <a:lnTo>
                        <a:pt x="92422" y="142875"/>
                      </a:lnTo>
                      <a:cubicBezTo>
                        <a:pt x="82004" y="128588"/>
                        <a:pt x="60275" y="102543"/>
                        <a:pt x="27236" y="64741"/>
                      </a:cubicBezTo>
                      <a:cubicBezTo>
                        <a:pt x="15032" y="51346"/>
                        <a:pt x="5953" y="41077"/>
                        <a:pt x="0" y="33933"/>
                      </a:cubicBezTo>
                      <a:lnTo>
                        <a:pt x="40184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2" name="手繪多邊形: 圖案 41">
                  <a:extLst>
                    <a:ext uri="{FF2B5EF4-FFF2-40B4-BE49-F238E27FC236}">
                      <a16:creationId xmlns:a16="http://schemas.microsoft.com/office/drawing/2014/main" id="{CCFB4E17-DAA5-4097-BB1B-916A45BD4EB4}"/>
                    </a:ext>
                  </a:extLst>
                </p:cNvPr>
                <p:cNvSpPr/>
                <p:nvPr/>
              </p:nvSpPr>
              <p:spPr>
                <a:xfrm>
                  <a:off x="7392273" y="1690637"/>
                  <a:ext cx="332631" cy="57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31" h="57597">
                      <a:moveTo>
                        <a:pt x="0" y="0"/>
                      </a:moveTo>
                      <a:cubicBezTo>
                        <a:pt x="40184" y="2977"/>
                        <a:pt x="83790" y="4763"/>
                        <a:pt x="130820" y="5358"/>
                      </a:cubicBezTo>
                      <a:lnTo>
                        <a:pt x="200918" y="5358"/>
                      </a:lnTo>
                      <a:cubicBezTo>
                        <a:pt x="252710" y="4763"/>
                        <a:pt x="296614" y="2977"/>
                        <a:pt x="332631" y="0"/>
                      </a:cubicBezTo>
                      <a:lnTo>
                        <a:pt x="332631" y="57597"/>
                      </a:lnTo>
                      <a:cubicBezTo>
                        <a:pt x="317450" y="52239"/>
                        <a:pt x="292893" y="49560"/>
                        <a:pt x="258961" y="49560"/>
                      </a:cubicBezTo>
                      <a:cubicBezTo>
                        <a:pt x="247947" y="49560"/>
                        <a:pt x="238422" y="49709"/>
                        <a:pt x="230386" y="50006"/>
                      </a:cubicBezTo>
                      <a:cubicBezTo>
                        <a:pt x="216991" y="50602"/>
                        <a:pt x="207168" y="50899"/>
                        <a:pt x="200918" y="50899"/>
                      </a:cubicBezTo>
                      <a:lnTo>
                        <a:pt x="130820" y="50899"/>
                      </a:lnTo>
                      <a:cubicBezTo>
                        <a:pt x="99566" y="51495"/>
                        <a:pt x="55959" y="53727"/>
                        <a:pt x="0" y="575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3" name="手繪多邊形: 圖案 42">
                  <a:extLst>
                    <a:ext uri="{FF2B5EF4-FFF2-40B4-BE49-F238E27FC236}">
                      <a16:creationId xmlns:a16="http://schemas.microsoft.com/office/drawing/2014/main" id="{F7331692-971D-46A5-B8D5-BD3A04F764BE}"/>
                    </a:ext>
                  </a:extLst>
                </p:cNvPr>
                <p:cNvSpPr/>
                <p:nvPr/>
              </p:nvSpPr>
              <p:spPr>
                <a:xfrm>
                  <a:off x="7421237" y="1817439"/>
                  <a:ext cx="261193" cy="54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193" h="54917">
                      <a:moveTo>
                        <a:pt x="0" y="0"/>
                      </a:moveTo>
                      <a:cubicBezTo>
                        <a:pt x="33337" y="2679"/>
                        <a:pt x="66228" y="4018"/>
                        <a:pt x="98673" y="4018"/>
                      </a:cubicBezTo>
                      <a:lnTo>
                        <a:pt x="158948" y="4018"/>
                      </a:lnTo>
                      <a:cubicBezTo>
                        <a:pt x="200917" y="4018"/>
                        <a:pt x="234999" y="2679"/>
                        <a:pt x="261193" y="0"/>
                      </a:cubicBezTo>
                      <a:lnTo>
                        <a:pt x="261193" y="54917"/>
                      </a:lnTo>
                      <a:cubicBezTo>
                        <a:pt x="240655" y="51345"/>
                        <a:pt x="210145" y="49559"/>
                        <a:pt x="169664" y="49559"/>
                      </a:cubicBezTo>
                      <a:cubicBezTo>
                        <a:pt x="164901" y="49559"/>
                        <a:pt x="161329" y="49559"/>
                        <a:pt x="158948" y="49559"/>
                      </a:cubicBezTo>
                      <a:lnTo>
                        <a:pt x="98673" y="49559"/>
                      </a:lnTo>
                      <a:cubicBezTo>
                        <a:pt x="60275" y="48964"/>
                        <a:pt x="27384" y="50750"/>
                        <a:pt x="0" y="5491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4" name="手繪多邊形: 圖案 43">
                  <a:extLst>
                    <a:ext uri="{FF2B5EF4-FFF2-40B4-BE49-F238E27FC236}">
                      <a16:creationId xmlns:a16="http://schemas.microsoft.com/office/drawing/2014/main" id="{67C12C6F-F079-47B2-9F84-53E9FDEF4487}"/>
                    </a:ext>
                  </a:extLst>
                </p:cNvPr>
                <p:cNvSpPr/>
                <p:nvPr/>
              </p:nvSpPr>
              <p:spPr>
                <a:xfrm>
                  <a:off x="7427100" y="1946472"/>
                  <a:ext cx="250477" cy="52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477" h="52238">
                      <a:moveTo>
                        <a:pt x="0" y="0"/>
                      </a:moveTo>
                      <a:cubicBezTo>
                        <a:pt x="36314" y="2381"/>
                        <a:pt x="69205" y="3869"/>
                        <a:pt x="98673" y="4464"/>
                      </a:cubicBezTo>
                      <a:lnTo>
                        <a:pt x="155376" y="4464"/>
                      </a:lnTo>
                      <a:cubicBezTo>
                        <a:pt x="182760" y="4464"/>
                        <a:pt x="214461" y="2976"/>
                        <a:pt x="250477" y="0"/>
                      </a:cubicBezTo>
                      <a:lnTo>
                        <a:pt x="250477" y="51345"/>
                      </a:lnTo>
                      <a:cubicBezTo>
                        <a:pt x="237678" y="50155"/>
                        <a:pt x="215354" y="49857"/>
                        <a:pt x="183505" y="50452"/>
                      </a:cubicBezTo>
                      <a:cubicBezTo>
                        <a:pt x="170705" y="50452"/>
                        <a:pt x="161329" y="50452"/>
                        <a:pt x="155376" y="50452"/>
                      </a:cubicBezTo>
                      <a:lnTo>
                        <a:pt x="98673" y="50452"/>
                      </a:lnTo>
                      <a:cubicBezTo>
                        <a:pt x="95399" y="50452"/>
                        <a:pt x="90785" y="50452"/>
                        <a:pt x="84832" y="50452"/>
                      </a:cubicBezTo>
                      <a:cubicBezTo>
                        <a:pt x="51792" y="49857"/>
                        <a:pt x="23515" y="50452"/>
                        <a:pt x="0" y="5223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45" name="手繪多邊形: 圖案 44">
                  <a:extLst>
                    <a:ext uri="{FF2B5EF4-FFF2-40B4-BE49-F238E27FC236}">
                      <a16:creationId xmlns:a16="http://schemas.microsoft.com/office/drawing/2014/main" id="{E77D1141-E3FA-4520-B7AD-AF82B3433B21}"/>
                    </a:ext>
                  </a:extLst>
                </p:cNvPr>
                <p:cNvSpPr/>
                <p:nvPr/>
              </p:nvSpPr>
              <p:spPr>
                <a:xfrm>
                  <a:off x="7423973" y="2062558"/>
                  <a:ext cx="260747" cy="304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747" h="304502">
                      <a:moveTo>
                        <a:pt x="0" y="0"/>
                      </a:moveTo>
                      <a:cubicBezTo>
                        <a:pt x="34826" y="2976"/>
                        <a:pt x="62359" y="4911"/>
                        <a:pt x="82600" y="5804"/>
                      </a:cubicBezTo>
                      <a:lnTo>
                        <a:pt x="175915" y="5804"/>
                      </a:lnTo>
                      <a:cubicBezTo>
                        <a:pt x="200918" y="4911"/>
                        <a:pt x="229195" y="2976"/>
                        <a:pt x="260747" y="0"/>
                      </a:cubicBezTo>
                      <a:cubicBezTo>
                        <a:pt x="257770" y="31849"/>
                        <a:pt x="255984" y="58340"/>
                        <a:pt x="255389" y="79474"/>
                      </a:cubicBezTo>
                      <a:lnTo>
                        <a:pt x="255389" y="215205"/>
                      </a:lnTo>
                      <a:cubicBezTo>
                        <a:pt x="255389" y="229790"/>
                        <a:pt x="256877" y="251370"/>
                        <a:pt x="259854" y="279945"/>
                      </a:cubicBezTo>
                      <a:lnTo>
                        <a:pt x="199579" y="279945"/>
                      </a:lnTo>
                      <a:cubicBezTo>
                        <a:pt x="200174" y="278159"/>
                        <a:pt x="200769" y="275034"/>
                        <a:pt x="201365" y="270569"/>
                      </a:cubicBezTo>
                      <a:cubicBezTo>
                        <a:pt x="204341" y="254793"/>
                        <a:pt x="205829" y="244524"/>
                        <a:pt x="205829" y="239762"/>
                      </a:cubicBezTo>
                      <a:lnTo>
                        <a:pt x="54918" y="239762"/>
                      </a:lnTo>
                      <a:cubicBezTo>
                        <a:pt x="55513" y="257919"/>
                        <a:pt x="57448" y="279499"/>
                        <a:pt x="60722" y="304502"/>
                      </a:cubicBezTo>
                      <a:lnTo>
                        <a:pt x="0" y="304502"/>
                      </a:lnTo>
                      <a:cubicBezTo>
                        <a:pt x="3275" y="274736"/>
                        <a:pt x="5209" y="247947"/>
                        <a:pt x="5805" y="224135"/>
                      </a:cubicBezTo>
                      <a:lnTo>
                        <a:pt x="5805" y="83492"/>
                      </a:lnTo>
                      <a:cubicBezTo>
                        <a:pt x="5209" y="63847"/>
                        <a:pt x="3275" y="36016"/>
                        <a:pt x="0" y="0"/>
                      </a:cubicBezTo>
                      <a:close/>
                      <a:moveTo>
                        <a:pt x="55811" y="49559"/>
                      </a:moveTo>
                      <a:lnTo>
                        <a:pt x="55811" y="197792"/>
                      </a:lnTo>
                      <a:lnTo>
                        <a:pt x="205829" y="197792"/>
                      </a:lnTo>
                      <a:lnTo>
                        <a:pt x="205829" y="49559"/>
                      </a:lnTo>
                      <a:lnTo>
                        <a:pt x="55811" y="49559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TW" altLang="en-US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  <p:sp>
            <p:nvSpPr>
              <p:cNvPr id="28" name="手繪多邊形: 圖案 27">
                <a:extLst>
                  <a:ext uri="{FF2B5EF4-FFF2-40B4-BE49-F238E27FC236}">
                    <a16:creationId xmlns:a16="http://schemas.microsoft.com/office/drawing/2014/main" id="{DE770E30-69D3-4C8C-A40E-EF7DE9FF2AF6}"/>
                  </a:ext>
                </a:extLst>
              </p:cNvPr>
              <p:cNvSpPr/>
              <p:nvPr/>
            </p:nvSpPr>
            <p:spPr>
              <a:xfrm>
                <a:off x="3673041" y="2658682"/>
                <a:ext cx="922001" cy="626650"/>
              </a:xfrm>
              <a:custGeom>
                <a:avLst/>
                <a:gdLst/>
                <a:ahLst/>
                <a:cxnLst/>
                <a:rect l="l" t="t" r="r" b="b"/>
                <a:pathLst>
                  <a:path w="584002" h="396925">
                    <a:moveTo>
                      <a:pt x="191988" y="0"/>
                    </a:moveTo>
                    <a:lnTo>
                      <a:pt x="268784" y="21878"/>
                    </a:lnTo>
                    <a:cubicBezTo>
                      <a:pt x="276225" y="23962"/>
                      <a:pt x="279499" y="25896"/>
                      <a:pt x="278606" y="27682"/>
                    </a:cubicBezTo>
                    <a:cubicBezTo>
                      <a:pt x="278606" y="29468"/>
                      <a:pt x="275034" y="32743"/>
                      <a:pt x="267891" y="37505"/>
                    </a:cubicBezTo>
                    <a:cubicBezTo>
                      <a:pt x="258068" y="42565"/>
                      <a:pt x="249882" y="54769"/>
                      <a:pt x="243334" y="74117"/>
                    </a:cubicBezTo>
                    <a:cubicBezTo>
                      <a:pt x="231725" y="108347"/>
                      <a:pt x="218182" y="144066"/>
                      <a:pt x="202704" y="181273"/>
                    </a:cubicBezTo>
                    <a:lnTo>
                      <a:pt x="501849" y="181273"/>
                    </a:lnTo>
                    <a:cubicBezTo>
                      <a:pt x="528637" y="181273"/>
                      <a:pt x="556022" y="179338"/>
                      <a:pt x="584002" y="175469"/>
                    </a:cubicBezTo>
                    <a:cubicBezTo>
                      <a:pt x="571202" y="228749"/>
                      <a:pt x="550218" y="291257"/>
                      <a:pt x="521047" y="362992"/>
                    </a:cubicBezTo>
                    <a:cubicBezTo>
                      <a:pt x="497830" y="357039"/>
                      <a:pt x="474762" y="353467"/>
                      <a:pt x="451842" y="352277"/>
                    </a:cubicBezTo>
                    <a:cubicBezTo>
                      <a:pt x="474762" y="313879"/>
                      <a:pt x="492919" y="272058"/>
                      <a:pt x="506313" y="226814"/>
                    </a:cubicBezTo>
                    <a:lnTo>
                      <a:pt x="181719" y="226814"/>
                    </a:lnTo>
                    <a:cubicBezTo>
                      <a:pt x="150763" y="290215"/>
                      <a:pt x="116086" y="346919"/>
                      <a:pt x="77688" y="396925"/>
                    </a:cubicBezTo>
                    <a:cubicBezTo>
                      <a:pt x="54471" y="385912"/>
                      <a:pt x="28575" y="378024"/>
                      <a:pt x="0" y="373261"/>
                    </a:cubicBezTo>
                    <a:cubicBezTo>
                      <a:pt x="99417" y="290215"/>
                      <a:pt x="163413" y="165795"/>
                      <a:pt x="1919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9" name="手繪多邊形: 圖案 28">
                <a:extLst>
                  <a:ext uri="{FF2B5EF4-FFF2-40B4-BE49-F238E27FC236}">
                    <a16:creationId xmlns:a16="http://schemas.microsoft.com/office/drawing/2014/main" id="{FE22E3B2-2D14-4AEE-88C6-43D32B792070}"/>
                  </a:ext>
                </a:extLst>
              </p:cNvPr>
              <p:cNvSpPr/>
              <p:nvPr/>
            </p:nvSpPr>
            <p:spPr>
              <a:xfrm>
                <a:off x="2878527" y="3536785"/>
                <a:ext cx="311921" cy="935472"/>
              </a:xfrm>
              <a:custGeom>
                <a:avLst/>
                <a:gdLst/>
                <a:ahLst/>
                <a:cxnLst/>
                <a:rect l="l" t="t" r="r" b="b"/>
                <a:pathLst>
                  <a:path w="282862" h="848321">
                    <a:moveTo>
                      <a:pt x="202257" y="0"/>
                    </a:moveTo>
                    <a:lnTo>
                      <a:pt x="268784" y="26343"/>
                    </a:lnTo>
                    <a:cubicBezTo>
                      <a:pt x="278606" y="30213"/>
                      <a:pt x="283220" y="33040"/>
                      <a:pt x="282624" y="34826"/>
                    </a:cubicBezTo>
                    <a:cubicBezTo>
                      <a:pt x="283815" y="36612"/>
                      <a:pt x="280541" y="39589"/>
                      <a:pt x="272802" y="43756"/>
                    </a:cubicBezTo>
                    <a:cubicBezTo>
                      <a:pt x="262979" y="48816"/>
                      <a:pt x="253454" y="62806"/>
                      <a:pt x="244227" y="85725"/>
                    </a:cubicBezTo>
                    <a:cubicBezTo>
                      <a:pt x="225474" y="133350"/>
                      <a:pt x="209699" y="169962"/>
                      <a:pt x="196899" y="195561"/>
                    </a:cubicBezTo>
                    <a:lnTo>
                      <a:pt x="196899" y="758131"/>
                    </a:lnTo>
                    <a:cubicBezTo>
                      <a:pt x="196899" y="785515"/>
                      <a:pt x="198685" y="815579"/>
                      <a:pt x="202257" y="848321"/>
                    </a:cubicBezTo>
                    <a:lnTo>
                      <a:pt x="140196" y="848321"/>
                    </a:lnTo>
                    <a:cubicBezTo>
                      <a:pt x="143768" y="816769"/>
                      <a:pt x="145554" y="786706"/>
                      <a:pt x="145554" y="758131"/>
                    </a:cubicBezTo>
                    <a:lnTo>
                      <a:pt x="145554" y="296913"/>
                    </a:lnTo>
                    <a:cubicBezTo>
                      <a:pt x="118169" y="342752"/>
                      <a:pt x="94357" y="379959"/>
                      <a:pt x="74116" y="408534"/>
                    </a:cubicBezTo>
                    <a:cubicBezTo>
                      <a:pt x="52685" y="396330"/>
                      <a:pt x="27980" y="385168"/>
                      <a:pt x="0" y="375047"/>
                    </a:cubicBezTo>
                    <a:cubicBezTo>
                      <a:pt x="92869" y="296168"/>
                      <a:pt x="160288" y="171153"/>
                      <a:pt x="202257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altLang="zh-TW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0" name="手繪多邊形: 圖案 29">
                <a:extLst>
                  <a:ext uri="{FF2B5EF4-FFF2-40B4-BE49-F238E27FC236}">
                    <a16:creationId xmlns:a16="http://schemas.microsoft.com/office/drawing/2014/main" id="{8764392D-3D18-4701-975D-17E14CD9238C}"/>
                  </a:ext>
                </a:extLst>
              </p:cNvPr>
              <p:cNvSpPr/>
              <p:nvPr/>
            </p:nvSpPr>
            <p:spPr>
              <a:xfrm>
                <a:off x="4963165" y="3637190"/>
                <a:ext cx="435622" cy="1273143"/>
              </a:xfrm>
              <a:custGeom>
                <a:avLst/>
                <a:gdLst/>
                <a:ahLst/>
                <a:cxnLst/>
                <a:rect l="l" t="t" r="r" b="b"/>
                <a:pathLst>
                  <a:path w="282625" h="825996">
                    <a:moveTo>
                      <a:pt x="210294" y="0"/>
                    </a:moveTo>
                    <a:lnTo>
                      <a:pt x="275481" y="25003"/>
                    </a:lnTo>
                    <a:cubicBezTo>
                      <a:pt x="280243" y="26789"/>
                      <a:pt x="282625" y="29170"/>
                      <a:pt x="282625" y="32147"/>
                    </a:cubicBezTo>
                    <a:cubicBezTo>
                      <a:pt x="282029" y="34528"/>
                      <a:pt x="278904" y="37505"/>
                      <a:pt x="273248" y="41077"/>
                    </a:cubicBezTo>
                    <a:cubicBezTo>
                      <a:pt x="263128" y="47923"/>
                      <a:pt x="254645" y="59234"/>
                      <a:pt x="247799" y="75010"/>
                    </a:cubicBezTo>
                    <a:cubicBezTo>
                      <a:pt x="237381" y="98822"/>
                      <a:pt x="223986" y="129332"/>
                      <a:pt x="207615" y="166539"/>
                    </a:cubicBezTo>
                    <a:lnTo>
                      <a:pt x="207615" y="741611"/>
                    </a:lnTo>
                    <a:cubicBezTo>
                      <a:pt x="208211" y="766614"/>
                      <a:pt x="209997" y="794742"/>
                      <a:pt x="212973" y="825996"/>
                    </a:cubicBezTo>
                    <a:lnTo>
                      <a:pt x="150912" y="825996"/>
                    </a:lnTo>
                    <a:cubicBezTo>
                      <a:pt x="153888" y="793552"/>
                      <a:pt x="155674" y="765423"/>
                      <a:pt x="156269" y="741611"/>
                    </a:cubicBezTo>
                    <a:lnTo>
                      <a:pt x="156269" y="264319"/>
                    </a:lnTo>
                    <a:cubicBezTo>
                      <a:pt x="128885" y="320576"/>
                      <a:pt x="98822" y="373261"/>
                      <a:pt x="66080" y="422374"/>
                    </a:cubicBezTo>
                    <a:cubicBezTo>
                      <a:pt x="51197" y="411063"/>
                      <a:pt x="29170" y="400794"/>
                      <a:pt x="0" y="391567"/>
                    </a:cubicBezTo>
                    <a:cubicBezTo>
                      <a:pt x="91976" y="294531"/>
                      <a:pt x="162074" y="164009"/>
                      <a:pt x="21029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1" name="手繪多邊形: 圖案 30">
                <a:extLst>
                  <a:ext uri="{FF2B5EF4-FFF2-40B4-BE49-F238E27FC236}">
                    <a16:creationId xmlns:a16="http://schemas.microsoft.com/office/drawing/2014/main" id="{CEA21E22-97A4-4A01-8ACA-F1887C1A4E97}"/>
                  </a:ext>
                </a:extLst>
              </p:cNvPr>
              <p:cNvSpPr/>
              <p:nvPr/>
            </p:nvSpPr>
            <p:spPr>
              <a:xfrm>
                <a:off x="3229001" y="3943806"/>
                <a:ext cx="831514" cy="1340002"/>
              </a:xfrm>
              <a:custGeom>
                <a:avLst/>
                <a:gdLst/>
                <a:ahLst/>
                <a:cxnLst/>
                <a:rect l="l" t="t" r="r" b="b"/>
                <a:pathLst>
                  <a:path w="407194" h="816174">
                    <a:moveTo>
                      <a:pt x="199578" y="0"/>
                    </a:moveTo>
                    <a:lnTo>
                      <a:pt x="272802" y="18306"/>
                    </a:lnTo>
                    <a:cubicBezTo>
                      <a:pt x="280541" y="20688"/>
                      <a:pt x="284708" y="23367"/>
                      <a:pt x="285303" y="26343"/>
                    </a:cubicBezTo>
                    <a:cubicBezTo>
                      <a:pt x="285303" y="29915"/>
                      <a:pt x="281731" y="32594"/>
                      <a:pt x="274588" y="34380"/>
                    </a:cubicBezTo>
                    <a:cubicBezTo>
                      <a:pt x="260598" y="39440"/>
                      <a:pt x="251073" y="57150"/>
                      <a:pt x="246013" y="87511"/>
                    </a:cubicBezTo>
                    <a:cubicBezTo>
                      <a:pt x="241845" y="115491"/>
                      <a:pt x="233362" y="153591"/>
                      <a:pt x="220563" y="201811"/>
                    </a:cubicBezTo>
                    <a:lnTo>
                      <a:pt x="325487" y="198240"/>
                    </a:lnTo>
                    <a:cubicBezTo>
                      <a:pt x="349895" y="197644"/>
                      <a:pt x="376088" y="195858"/>
                      <a:pt x="404068" y="192882"/>
                    </a:cubicBezTo>
                    <a:cubicBezTo>
                      <a:pt x="381744" y="374452"/>
                      <a:pt x="341858" y="509142"/>
                      <a:pt x="284410" y="596950"/>
                    </a:cubicBezTo>
                    <a:cubicBezTo>
                      <a:pt x="335607" y="638920"/>
                      <a:pt x="376535" y="675234"/>
                      <a:pt x="407194" y="705892"/>
                    </a:cubicBezTo>
                    <a:lnTo>
                      <a:pt x="363885" y="750541"/>
                    </a:lnTo>
                    <a:cubicBezTo>
                      <a:pt x="322510" y="701130"/>
                      <a:pt x="286940" y="664220"/>
                      <a:pt x="257175" y="639813"/>
                    </a:cubicBezTo>
                    <a:cubicBezTo>
                      <a:pt x="197346" y="707381"/>
                      <a:pt x="131117" y="766168"/>
                      <a:pt x="58489" y="816174"/>
                    </a:cubicBezTo>
                    <a:cubicBezTo>
                      <a:pt x="42713" y="797422"/>
                      <a:pt x="23217" y="781646"/>
                      <a:pt x="0" y="768847"/>
                    </a:cubicBezTo>
                    <a:cubicBezTo>
                      <a:pt x="78581" y="737593"/>
                      <a:pt x="150316" y="684312"/>
                      <a:pt x="215205" y="609005"/>
                    </a:cubicBezTo>
                    <a:cubicBezTo>
                      <a:pt x="213122" y="606922"/>
                      <a:pt x="209996" y="604392"/>
                      <a:pt x="205829" y="601415"/>
                    </a:cubicBezTo>
                    <a:cubicBezTo>
                      <a:pt x="144810" y="551409"/>
                      <a:pt x="99119" y="517327"/>
                      <a:pt x="68758" y="499170"/>
                    </a:cubicBezTo>
                    <a:cubicBezTo>
                      <a:pt x="102989" y="430114"/>
                      <a:pt x="131564" y="347514"/>
                      <a:pt x="154483" y="251371"/>
                    </a:cubicBezTo>
                    <a:lnTo>
                      <a:pt x="97780" y="254050"/>
                    </a:lnTo>
                    <a:cubicBezTo>
                      <a:pt x="77242" y="254645"/>
                      <a:pt x="53578" y="257027"/>
                      <a:pt x="26789" y="261194"/>
                    </a:cubicBezTo>
                    <a:lnTo>
                      <a:pt x="24110" y="199133"/>
                    </a:lnTo>
                    <a:cubicBezTo>
                      <a:pt x="50899" y="202704"/>
                      <a:pt x="76051" y="204193"/>
                      <a:pt x="99566" y="203597"/>
                    </a:cubicBezTo>
                    <a:lnTo>
                      <a:pt x="166538" y="201811"/>
                    </a:lnTo>
                    <a:cubicBezTo>
                      <a:pt x="184695" y="121444"/>
                      <a:pt x="195709" y="54174"/>
                      <a:pt x="199578" y="0"/>
                    </a:cubicBezTo>
                    <a:close/>
                    <a:moveTo>
                      <a:pt x="342007" y="244674"/>
                    </a:moveTo>
                    <a:lnTo>
                      <a:pt x="208508" y="250478"/>
                    </a:lnTo>
                    <a:cubicBezTo>
                      <a:pt x="186481" y="335608"/>
                      <a:pt x="162669" y="411808"/>
                      <a:pt x="137070" y="479078"/>
                    </a:cubicBezTo>
                    <a:cubicBezTo>
                      <a:pt x="181719" y="511820"/>
                      <a:pt x="217735" y="539800"/>
                      <a:pt x="245120" y="563017"/>
                    </a:cubicBezTo>
                    <a:cubicBezTo>
                      <a:pt x="298698" y="474613"/>
                      <a:pt x="330994" y="368499"/>
                      <a:pt x="342007" y="244674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手繪多邊形: 圖案 31">
                <a:extLst>
                  <a:ext uri="{FF2B5EF4-FFF2-40B4-BE49-F238E27FC236}">
                    <a16:creationId xmlns:a16="http://schemas.microsoft.com/office/drawing/2014/main" id="{21C737E4-7BEA-41F3-9427-0F7017383D3C}"/>
                  </a:ext>
                </a:extLst>
              </p:cNvPr>
              <p:cNvSpPr/>
              <p:nvPr/>
            </p:nvSpPr>
            <p:spPr>
              <a:xfrm>
                <a:off x="7856635" y="4066141"/>
                <a:ext cx="475803" cy="1258939"/>
              </a:xfrm>
              <a:custGeom>
                <a:avLst/>
                <a:gdLst/>
                <a:ahLst/>
                <a:cxnLst/>
                <a:rect l="l" t="t" r="r" b="b"/>
                <a:pathLst>
                  <a:path w="301377" h="797421">
                    <a:moveTo>
                      <a:pt x="0" y="0"/>
                    </a:moveTo>
                    <a:cubicBezTo>
                      <a:pt x="31551" y="3572"/>
                      <a:pt x="61019" y="5358"/>
                      <a:pt x="88404" y="5358"/>
                    </a:cubicBezTo>
                    <a:lnTo>
                      <a:pt x="215652" y="5358"/>
                    </a:lnTo>
                    <a:cubicBezTo>
                      <a:pt x="241250" y="5358"/>
                      <a:pt x="269825" y="3572"/>
                      <a:pt x="301377" y="0"/>
                    </a:cubicBezTo>
                    <a:cubicBezTo>
                      <a:pt x="297805" y="27385"/>
                      <a:pt x="296019" y="54471"/>
                      <a:pt x="296019" y="81260"/>
                    </a:cubicBezTo>
                    <a:lnTo>
                      <a:pt x="296019" y="704999"/>
                    </a:lnTo>
                    <a:cubicBezTo>
                      <a:pt x="298996" y="749350"/>
                      <a:pt x="278606" y="776436"/>
                      <a:pt x="234851" y="786259"/>
                    </a:cubicBezTo>
                    <a:cubicBezTo>
                      <a:pt x="225623" y="788640"/>
                      <a:pt x="205234" y="791766"/>
                      <a:pt x="173682" y="795635"/>
                    </a:cubicBezTo>
                    <a:cubicBezTo>
                      <a:pt x="168027" y="796231"/>
                      <a:pt x="164008" y="796826"/>
                      <a:pt x="161627" y="797421"/>
                    </a:cubicBezTo>
                    <a:cubicBezTo>
                      <a:pt x="159246" y="771823"/>
                      <a:pt x="151358" y="748010"/>
                      <a:pt x="137964" y="725984"/>
                    </a:cubicBezTo>
                    <a:cubicBezTo>
                      <a:pt x="160585" y="728960"/>
                      <a:pt x="178296" y="730449"/>
                      <a:pt x="191095" y="730449"/>
                    </a:cubicBezTo>
                    <a:cubicBezTo>
                      <a:pt x="194369" y="730746"/>
                      <a:pt x="198388" y="730895"/>
                      <a:pt x="203150" y="730895"/>
                    </a:cubicBezTo>
                    <a:cubicBezTo>
                      <a:pt x="235297" y="730895"/>
                      <a:pt x="250403" y="731639"/>
                      <a:pt x="248468" y="733127"/>
                    </a:cubicBezTo>
                    <a:cubicBezTo>
                      <a:pt x="246534" y="734616"/>
                      <a:pt x="245566" y="723305"/>
                      <a:pt x="245566" y="699195"/>
                    </a:cubicBezTo>
                    <a:cubicBezTo>
                      <a:pt x="245566" y="696218"/>
                      <a:pt x="245269" y="692944"/>
                      <a:pt x="244673" y="689372"/>
                    </a:cubicBezTo>
                    <a:lnTo>
                      <a:pt x="244673" y="300038"/>
                    </a:lnTo>
                    <a:lnTo>
                      <a:pt x="89297" y="300038"/>
                    </a:lnTo>
                    <a:cubicBezTo>
                      <a:pt x="63103" y="300038"/>
                      <a:pt x="33337" y="301824"/>
                      <a:pt x="0" y="305395"/>
                    </a:cubicBezTo>
                    <a:cubicBezTo>
                      <a:pt x="3572" y="271165"/>
                      <a:pt x="5358" y="242441"/>
                      <a:pt x="5358" y="219224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4471" y="47327"/>
                    </a:moveTo>
                    <a:lnTo>
                      <a:pt x="54471" y="130820"/>
                    </a:lnTo>
                    <a:lnTo>
                      <a:pt x="244673" y="130820"/>
                    </a:lnTo>
                    <a:lnTo>
                      <a:pt x="244673" y="47327"/>
                    </a:lnTo>
                    <a:lnTo>
                      <a:pt x="54471" y="47327"/>
                    </a:lnTo>
                    <a:close/>
                    <a:moveTo>
                      <a:pt x="54471" y="172790"/>
                    </a:moveTo>
                    <a:lnTo>
                      <a:pt x="54471" y="257622"/>
                    </a:lnTo>
                    <a:lnTo>
                      <a:pt x="244673" y="257622"/>
                    </a:lnTo>
                    <a:lnTo>
                      <a:pt x="244673" y="172790"/>
                    </a:lnTo>
                    <a:lnTo>
                      <a:pt x="54471" y="17279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3" name="手繪多邊形: 圖案 32">
                <a:extLst>
                  <a:ext uri="{FF2B5EF4-FFF2-40B4-BE49-F238E27FC236}">
                    <a16:creationId xmlns:a16="http://schemas.microsoft.com/office/drawing/2014/main" id="{42EB0C90-A62B-4050-81DC-D515AC4F5430}"/>
                  </a:ext>
                </a:extLst>
              </p:cNvPr>
              <p:cNvSpPr/>
              <p:nvPr/>
            </p:nvSpPr>
            <p:spPr>
              <a:xfrm>
                <a:off x="7133765" y="4630315"/>
                <a:ext cx="476509" cy="1254709"/>
              </a:xfrm>
              <a:custGeom>
                <a:avLst/>
                <a:gdLst/>
                <a:ahLst/>
                <a:cxnLst/>
                <a:rect l="l" t="t" r="r" b="b"/>
                <a:pathLst>
                  <a:path w="301824" h="794742">
                    <a:moveTo>
                      <a:pt x="0" y="0"/>
                    </a:moveTo>
                    <a:cubicBezTo>
                      <a:pt x="31552" y="3572"/>
                      <a:pt x="61169" y="5358"/>
                      <a:pt x="88851" y="5358"/>
                    </a:cubicBezTo>
                    <a:lnTo>
                      <a:pt x="215652" y="5358"/>
                    </a:lnTo>
                    <a:cubicBezTo>
                      <a:pt x="241251" y="5358"/>
                      <a:pt x="269974" y="3572"/>
                      <a:pt x="301824" y="0"/>
                    </a:cubicBezTo>
                    <a:cubicBezTo>
                      <a:pt x="297954" y="27384"/>
                      <a:pt x="296019" y="54471"/>
                      <a:pt x="296019" y="81260"/>
                    </a:cubicBezTo>
                    <a:lnTo>
                      <a:pt x="296019" y="219224"/>
                    </a:lnTo>
                    <a:cubicBezTo>
                      <a:pt x="296019" y="243632"/>
                      <a:pt x="297954" y="272653"/>
                      <a:pt x="301824" y="306288"/>
                    </a:cubicBezTo>
                    <a:cubicBezTo>
                      <a:pt x="272356" y="302121"/>
                      <a:pt x="243632" y="300038"/>
                      <a:pt x="215652" y="300038"/>
                    </a:cubicBezTo>
                    <a:lnTo>
                      <a:pt x="56704" y="300038"/>
                    </a:lnTo>
                    <a:lnTo>
                      <a:pt x="56704" y="715715"/>
                    </a:lnTo>
                    <a:cubicBezTo>
                      <a:pt x="56704" y="750540"/>
                      <a:pt x="58490" y="776883"/>
                      <a:pt x="62062" y="794742"/>
                    </a:cubicBezTo>
                    <a:lnTo>
                      <a:pt x="0" y="794742"/>
                    </a:lnTo>
                    <a:cubicBezTo>
                      <a:pt x="3572" y="772716"/>
                      <a:pt x="5358" y="746373"/>
                      <a:pt x="5358" y="715715"/>
                    </a:cubicBezTo>
                    <a:lnTo>
                      <a:pt x="5358" y="83046"/>
                    </a:lnTo>
                    <a:cubicBezTo>
                      <a:pt x="5358" y="57448"/>
                      <a:pt x="3572" y="29766"/>
                      <a:pt x="0" y="0"/>
                    </a:cubicBezTo>
                    <a:close/>
                    <a:moveTo>
                      <a:pt x="56704" y="47327"/>
                    </a:moveTo>
                    <a:lnTo>
                      <a:pt x="56704" y="131713"/>
                    </a:lnTo>
                    <a:lnTo>
                      <a:pt x="246906" y="131713"/>
                    </a:lnTo>
                    <a:lnTo>
                      <a:pt x="246906" y="47327"/>
                    </a:lnTo>
                    <a:lnTo>
                      <a:pt x="56704" y="47327"/>
                    </a:lnTo>
                    <a:close/>
                    <a:moveTo>
                      <a:pt x="56704" y="173683"/>
                    </a:moveTo>
                    <a:lnTo>
                      <a:pt x="56704" y="257622"/>
                    </a:lnTo>
                    <a:lnTo>
                      <a:pt x="246906" y="257622"/>
                    </a:lnTo>
                    <a:lnTo>
                      <a:pt x="246906" y="173683"/>
                    </a:lnTo>
                    <a:lnTo>
                      <a:pt x="56704" y="1736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4" name="手繪多邊形: 圖案 33">
                <a:extLst>
                  <a:ext uri="{FF2B5EF4-FFF2-40B4-BE49-F238E27FC236}">
                    <a16:creationId xmlns:a16="http://schemas.microsoft.com/office/drawing/2014/main" id="{8B443D3D-21E2-48B2-90F0-E85DACD11EC1}"/>
                  </a:ext>
                </a:extLst>
              </p:cNvPr>
              <p:cNvSpPr/>
              <p:nvPr/>
            </p:nvSpPr>
            <p:spPr>
              <a:xfrm>
                <a:off x="4889702" y="4338231"/>
                <a:ext cx="2126605" cy="1839786"/>
              </a:xfrm>
              <a:custGeom>
                <a:avLst/>
                <a:gdLst/>
                <a:ahLst/>
                <a:cxnLst/>
                <a:rect l="l" t="t" r="r" b="b"/>
                <a:pathLst>
                  <a:path w="870644" h="753219">
                    <a:moveTo>
                      <a:pt x="321022" y="0"/>
                    </a:moveTo>
                    <a:cubicBezTo>
                      <a:pt x="385018" y="39588"/>
                      <a:pt x="431304" y="85874"/>
                      <a:pt x="459879" y="138857"/>
                    </a:cubicBezTo>
                    <a:cubicBezTo>
                      <a:pt x="463153" y="145405"/>
                      <a:pt x="468362" y="157907"/>
                      <a:pt x="475506" y="176361"/>
                    </a:cubicBezTo>
                    <a:cubicBezTo>
                      <a:pt x="585936" y="464195"/>
                      <a:pt x="717649" y="638473"/>
                      <a:pt x="870644" y="699195"/>
                    </a:cubicBezTo>
                    <a:cubicBezTo>
                      <a:pt x="837009" y="709017"/>
                      <a:pt x="810518" y="724942"/>
                      <a:pt x="791170" y="746968"/>
                    </a:cubicBezTo>
                    <a:cubicBezTo>
                      <a:pt x="634305" y="618976"/>
                      <a:pt x="513308" y="433090"/>
                      <a:pt x="428178" y="189309"/>
                    </a:cubicBezTo>
                    <a:cubicBezTo>
                      <a:pt x="359122" y="440234"/>
                      <a:pt x="240506" y="628204"/>
                      <a:pt x="72330" y="753219"/>
                    </a:cubicBezTo>
                    <a:cubicBezTo>
                      <a:pt x="53578" y="731193"/>
                      <a:pt x="29468" y="716310"/>
                      <a:pt x="0" y="708571"/>
                    </a:cubicBezTo>
                    <a:cubicBezTo>
                      <a:pt x="187821" y="610940"/>
                      <a:pt x="313432" y="430411"/>
                      <a:pt x="376833" y="166985"/>
                    </a:cubicBezTo>
                    <a:cubicBezTo>
                      <a:pt x="378916" y="157758"/>
                      <a:pt x="379958" y="149572"/>
                      <a:pt x="379958" y="142429"/>
                    </a:cubicBezTo>
                    <a:cubicBezTo>
                      <a:pt x="379958" y="121890"/>
                      <a:pt x="372517" y="106710"/>
                      <a:pt x="357634" y="96887"/>
                    </a:cubicBezTo>
                    <a:cubicBezTo>
                      <a:pt x="330249" y="76051"/>
                      <a:pt x="303163" y="60127"/>
                      <a:pt x="276374" y="49113"/>
                    </a:cubicBezTo>
                    <a:cubicBezTo>
                      <a:pt x="298103" y="33338"/>
                      <a:pt x="312985" y="16966"/>
                      <a:pt x="3210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5" name="手繪多邊形: 圖案 34">
                <a:extLst>
                  <a:ext uri="{FF2B5EF4-FFF2-40B4-BE49-F238E27FC236}">
                    <a16:creationId xmlns:a16="http://schemas.microsoft.com/office/drawing/2014/main" id="{1A55026E-75D3-4BB8-B41E-32614DCBD741}"/>
                  </a:ext>
                </a:extLst>
              </p:cNvPr>
              <p:cNvSpPr/>
              <p:nvPr/>
            </p:nvSpPr>
            <p:spPr>
              <a:xfrm>
                <a:off x="6688168" y="3266348"/>
                <a:ext cx="909311" cy="1163777"/>
              </a:xfrm>
              <a:custGeom>
                <a:avLst/>
                <a:gdLst/>
                <a:ahLst/>
                <a:cxnLst/>
                <a:rect l="l" t="t" r="r" b="b"/>
                <a:pathLst>
                  <a:path w="575964" h="737145">
                    <a:moveTo>
                      <a:pt x="0" y="0"/>
                    </a:moveTo>
                    <a:cubicBezTo>
                      <a:pt x="26789" y="2976"/>
                      <a:pt x="51792" y="4762"/>
                      <a:pt x="75009" y="5357"/>
                    </a:cubicBezTo>
                    <a:lnTo>
                      <a:pt x="502741" y="5357"/>
                    </a:lnTo>
                    <a:cubicBezTo>
                      <a:pt x="524767" y="4762"/>
                      <a:pt x="549175" y="2976"/>
                      <a:pt x="575964" y="0"/>
                    </a:cubicBezTo>
                    <a:lnTo>
                      <a:pt x="575964" y="56703"/>
                    </a:lnTo>
                    <a:cubicBezTo>
                      <a:pt x="549771" y="53727"/>
                      <a:pt x="525363" y="51941"/>
                      <a:pt x="502741" y="51345"/>
                    </a:cubicBezTo>
                    <a:lnTo>
                      <a:pt x="467469" y="51345"/>
                    </a:lnTo>
                    <a:lnTo>
                      <a:pt x="467469" y="605432"/>
                    </a:lnTo>
                    <a:cubicBezTo>
                      <a:pt x="469255" y="661987"/>
                      <a:pt x="460920" y="696069"/>
                      <a:pt x="442466" y="707677"/>
                    </a:cubicBezTo>
                    <a:cubicBezTo>
                      <a:pt x="428476" y="722858"/>
                      <a:pt x="383381" y="732680"/>
                      <a:pt x="307181" y="737145"/>
                    </a:cubicBezTo>
                    <a:cubicBezTo>
                      <a:pt x="301823" y="712142"/>
                      <a:pt x="292744" y="687734"/>
                      <a:pt x="279945" y="663922"/>
                    </a:cubicBezTo>
                    <a:cubicBezTo>
                      <a:pt x="317450" y="669577"/>
                      <a:pt x="345876" y="672405"/>
                      <a:pt x="365224" y="672405"/>
                    </a:cubicBezTo>
                    <a:cubicBezTo>
                      <a:pt x="380107" y="672405"/>
                      <a:pt x="390078" y="670768"/>
                      <a:pt x="395138" y="667494"/>
                    </a:cubicBezTo>
                    <a:cubicBezTo>
                      <a:pt x="410319" y="663922"/>
                      <a:pt x="417314" y="644425"/>
                      <a:pt x="416123" y="609004"/>
                    </a:cubicBezTo>
                    <a:lnTo>
                      <a:pt x="416123" y="51345"/>
                    </a:lnTo>
                    <a:lnTo>
                      <a:pt x="75009" y="51345"/>
                    </a:lnTo>
                    <a:cubicBezTo>
                      <a:pt x="52982" y="51941"/>
                      <a:pt x="27979" y="53727"/>
                      <a:pt x="0" y="5670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6" name="手繪多邊形: 圖案 35">
                <a:extLst>
                  <a:ext uri="{FF2B5EF4-FFF2-40B4-BE49-F238E27FC236}">
                    <a16:creationId xmlns:a16="http://schemas.microsoft.com/office/drawing/2014/main" id="{54985566-2C32-4627-A25E-3B4FAA54CC0A}"/>
                  </a:ext>
                </a:extLst>
              </p:cNvPr>
              <p:cNvSpPr/>
              <p:nvPr/>
            </p:nvSpPr>
            <p:spPr>
              <a:xfrm>
                <a:off x="4312557" y="4615412"/>
                <a:ext cx="506818" cy="1024914"/>
              </a:xfrm>
              <a:custGeom>
                <a:avLst/>
                <a:gdLst/>
                <a:ahLst/>
                <a:cxnLst/>
                <a:rect l="l" t="t" r="r" b="b"/>
                <a:pathLst>
                  <a:path w="321022" h="649188">
                    <a:moveTo>
                      <a:pt x="0" y="0"/>
                    </a:moveTo>
                    <a:cubicBezTo>
                      <a:pt x="31849" y="3870"/>
                      <a:pt x="57745" y="5804"/>
                      <a:pt x="77688" y="5804"/>
                    </a:cubicBezTo>
                    <a:lnTo>
                      <a:pt x="243334" y="5804"/>
                    </a:lnTo>
                    <a:cubicBezTo>
                      <a:pt x="262682" y="5804"/>
                      <a:pt x="288578" y="3870"/>
                      <a:pt x="321022" y="0"/>
                    </a:cubicBezTo>
                    <a:cubicBezTo>
                      <a:pt x="317450" y="26194"/>
                      <a:pt x="315664" y="50602"/>
                      <a:pt x="315664" y="73223"/>
                    </a:cubicBezTo>
                    <a:lnTo>
                      <a:pt x="315664" y="563463"/>
                    </a:lnTo>
                    <a:cubicBezTo>
                      <a:pt x="315664" y="592038"/>
                      <a:pt x="317450" y="617934"/>
                      <a:pt x="321022" y="641152"/>
                    </a:cubicBezTo>
                    <a:lnTo>
                      <a:pt x="258961" y="641152"/>
                    </a:lnTo>
                    <a:cubicBezTo>
                      <a:pt x="262533" y="614958"/>
                      <a:pt x="264319" y="588764"/>
                      <a:pt x="264319" y="562570"/>
                    </a:cubicBezTo>
                    <a:lnTo>
                      <a:pt x="264319" y="548729"/>
                    </a:lnTo>
                    <a:lnTo>
                      <a:pt x="56703" y="548729"/>
                    </a:lnTo>
                    <a:lnTo>
                      <a:pt x="56703" y="564356"/>
                    </a:lnTo>
                    <a:cubicBezTo>
                      <a:pt x="56703" y="589955"/>
                      <a:pt x="58489" y="618232"/>
                      <a:pt x="62061" y="649188"/>
                    </a:cubicBezTo>
                    <a:lnTo>
                      <a:pt x="0" y="649188"/>
                    </a:lnTo>
                    <a:cubicBezTo>
                      <a:pt x="3572" y="615851"/>
                      <a:pt x="5358" y="587573"/>
                      <a:pt x="5358" y="564356"/>
                    </a:cubicBezTo>
                    <a:lnTo>
                      <a:pt x="5358" y="73223"/>
                    </a:lnTo>
                    <a:cubicBezTo>
                      <a:pt x="5953" y="47625"/>
                      <a:pt x="4167" y="23217"/>
                      <a:pt x="0" y="0"/>
                    </a:cubicBezTo>
                    <a:close/>
                    <a:moveTo>
                      <a:pt x="56703" y="51346"/>
                    </a:moveTo>
                    <a:lnTo>
                      <a:pt x="56703" y="503188"/>
                    </a:lnTo>
                    <a:lnTo>
                      <a:pt x="264319" y="503188"/>
                    </a:lnTo>
                    <a:lnTo>
                      <a:pt x="264319" y="51346"/>
                    </a:lnTo>
                    <a:lnTo>
                      <a:pt x="56703" y="5134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7" name="手繪多邊形: 圖案 36">
                <a:extLst>
                  <a:ext uri="{FF2B5EF4-FFF2-40B4-BE49-F238E27FC236}">
                    <a16:creationId xmlns:a16="http://schemas.microsoft.com/office/drawing/2014/main" id="{0E11F83E-AE6B-463F-BA6D-222BE3A9B594}"/>
                  </a:ext>
                </a:extLst>
              </p:cNvPr>
              <p:cNvSpPr/>
              <p:nvPr/>
            </p:nvSpPr>
            <p:spPr>
              <a:xfrm>
                <a:off x="6662347" y="3605847"/>
                <a:ext cx="422936" cy="460295"/>
              </a:xfrm>
              <a:custGeom>
                <a:avLst/>
                <a:gdLst/>
                <a:ahLst/>
                <a:cxnLst/>
                <a:rect l="l" t="t" r="r" b="b"/>
                <a:pathLst>
                  <a:path w="267891" h="291554">
                    <a:moveTo>
                      <a:pt x="0" y="0"/>
                    </a:moveTo>
                    <a:cubicBezTo>
                      <a:pt x="26789" y="2977"/>
                      <a:pt x="51495" y="4763"/>
                      <a:pt x="74117" y="5358"/>
                    </a:cubicBezTo>
                    <a:lnTo>
                      <a:pt x="192881" y="5358"/>
                    </a:lnTo>
                    <a:cubicBezTo>
                      <a:pt x="217885" y="4763"/>
                      <a:pt x="242888" y="2977"/>
                      <a:pt x="267891" y="0"/>
                    </a:cubicBezTo>
                    <a:cubicBezTo>
                      <a:pt x="264914" y="24408"/>
                      <a:pt x="263128" y="48518"/>
                      <a:pt x="262533" y="72330"/>
                    </a:cubicBezTo>
                    <a:lnTo>
                      <a:pt x="262533" y="221010"/>
                    </a:lnTo>
                    <a:cubicBezTo>
                      <a:pt x="263128" y="242441"/>
                      <a:pt x="264914" y="265956"/>
                      <a:pt x="267891" y="291554"/>
                    </a:cubicBezTo>
                    <a:cubicBezTo>
                      <a:pt x="241102" y="288578"/>
                      <a:pt x="215206" y="286792"/>
                      <a:pt x="190203" y="286197"/>
                    </a:cubicBezTo>
                    <a:lnTo>
                      <a:pt x="77689" y="286197"/>
                    </a:lnTo>
                    <a:cubicBezTo>
                      <a:pt x="55067" y="286792"/>
                      <a:pt x="29171" y="288578"/>
                      <a:pt x="0" y="291554"/>
                    </a:cubicBezTo>
                    <a:cubicBezTo>
                      <a:pt x="2977" y="264765"/>
                      <a:pt x="4763" y="241548"/>
                      <a:pt x="5358" y="221903"/>
                    </a:cubicBezTo>
                    <a:lnTo>
                      <a:pt x="5358" y="72330"/>
                    </a:lnTo>
                    <a:cubicBezTo>
                      <a:pt x="4763" y="51495"/>
                      <a:pt x="2977" y="27384"/>
                      <a:pt x="0" y="0"/>
                    </a:cubicBezTo>
                    <a:close/>
                    <a:moveTo>
                      <a:pt x="54918" y="50899"/>
                    </a:moveTo>
                    <a:lnTo>
                      <a:pt x="54918" y="240209"/>
                    </a:lnTo>
                    <a:lnTo>
                      <a:pt x="212973" y="240209"/>
                    </a:lnTo>
                    <a:lnTo>
                      <a:pt x="212973" y="50899"/>
                    </a:lnTo>
                    <a:lnTo>
                      <a:pt x="54918" y="508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手繪多邊形: 圖案 37">
                <a:extLst>
                  <a:ext uri="{FF2B5EF4-FFF2-40B4-BE49-F238E27FC236}">
                    <a16:creationId xmlns:a16="http://schemas.microsoft.com/office/drawing/2014/main" id="{3E6C104F-0EE2-4A65-9BEC-71BF58AA261D}"/>
                  </a:ext>
                </a:extLst>
              </p:cNvPr>
              <p:cNvSpPr/>
              <p:nvPr/>
            </p:nvSpPr>
            <p:spPr>
              <a:xfrm>
                <a:off x="4005052" y="3236926"/>
                <a:ext cx="301836" cy="879002"/>
              </a:xfrm>
              <a:custGeom>
                <a:avLst/>
                <a:gdLst/>
                <a:ahLst/>
                <a:cxnLst/>
                <a:rect l="l" t="t" r="r" b="b"/>
                <a:pathLst>
                  <a:path w="191185" h="556766">
                    <a:moveTo>
                      <a:pt x="112514" y="0"/>
                    </a:moveTo>
                    <a:lnTo>
                      <a:pt x="181273" y="9376"/>
                    </a:lnTo>
                    <a:cubicBezTo>
                      <a:pt x="187821" y="9971"/>
                      <a:pt x="191096" y="11162"/>
                      <a:pt x="191096" y="12948"/>
                    </a:cubicBezTo>
                    <a:cubicBezTo>
                      <a:pt x="191691" y="14734"/>
                      <a:pt x="189310" y="18008"/>
                      <a:pt x="183952" y="22770"/>
                    </a:cubicBezTo>
                    <a:cubicBezTo>
                      <a:pt x="174129" y="30807"/>
                      <a:pt x="169218" y="53131"/>
                      <a:pt x="169218" y="89743"/>
                    </a:cubicBezTo>
                    <a:lnTo>
                      <a:pt x="169218" y="461665"/>
                    </a:lnTo>
                    <a:cubicBezTo>
                      <a:pt x="170408" y="503932"/>
                      <a:pt x="162521" y="529233"/>
                      <a:pt x="145554" y="537567"/>
                    </a:cubicBezTo>
                    <a:cubicBezTo>
                      <a:pt x="130969" y="548580"/>
                      <a:pt x="88553" y="554980"/>
                      <a:pt x="18306" y="556766"/>
                    </a:cubicBezTo>
                    <a:cubicBezTo>
                      <a:pt x="15925" y="529381"/>
                      <a:pt x="9823" y="502890"/>
                      <a:pt x="0" y="477292"/>
                    </a:cubicBezTo>
                    <a:cubicBezTo>
                      <a:pt x="36314" y="485924"/>
                      <a:pt x="63550" y="490240"/>
                      <a:pt x="81707" y="490240"/>
                    </a:cubicBezTo>
                    <a:cubicBezTo>
                      <a:pt x="88851" y="490240"/>
                      <a:pt x="94208" y="489644"/>
                      <a:pt x="97780" y="488454"/>
                    </a:cubicBezTo>
                    <a:cubicBezTo>
                      <a:pt x="112366" y="485477"/>
                      <a:pt x="119063" y="470445"/>
                      <a:pt x="117872" y="443359"/>
                    </a:cubicBezTo>
                    <a:lnTo>
                      <a:pt x="117872" y="89743"/>
                    </a:lnTo>
                    <a:cubicBezTo>
                      <a:pt x="117872" y="63549"/>
                      <a:pt x="116086" y="33635"/>
                      <a:pt x="11251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9" name="手繪多邊形: 圖案 38">
                <a:extLst>
                  <a:ext uri="{FF2B5EF4-FFF2-40B4-BE49-F238E27FC236}">
                    <a16:creationId xmlns:a16="http://schemas.microsoft.com/office/drawing/2014/main" id="{E547C3A8-D42D-4091-9085-F3AFF7F5CA4D}"/>
                  </a:ext>
                </a:extLst>
              </p:cNvPr>
              <p:cNvSpPr/>
              <p:nvPr/>
            </p:nvSpPr>
            <p:spPr>
              <a:xfrm>
                <a:off x="3722388" y="3463903"/>
                <a:ext cx="387119" cy="487786"/>
              </a:xfrm>
              <a:custGeom>
                <a:avLst/>
                <a:gdLst/>
                <a:ahLst/>
                <a:cxnLst/>
                <a:rect l="l" t="t" r="r" b="b"/>
                <a:pathLst>
                  <a:path w="245204" h="308967">
                    <a:moveTo>
                      <a:pt x="166539" y="0"/>
                    </a:moveTo>
                    <a:lnTo>
                      <a:pt x="237530" y="33486"/>
                    </a:lnTo>
                    <a:cubicBezTo>
                      <a:pt x="243185" y="36760"/>
                      <a:pt x="245715" y="39886"/>
                      <a:pt x="245120" y="42862"/>
                    </a:cubicBezTo>
                    <a:cubicBezTo>
                      <a:pt x="243929" y="46434"/>
                      <a:pt x="239911" y="48815"/>
                      <a:pt x="233065" y="50006"/>
                    </a:cubicBezTo>
                    <a:cubicBezTo>
                      <a:pt x="221456" y="54471"/>
                      <a:pt x="210145" y="67568"/>
                      <a:pt x="199132" y="89297"/>
                    </a:cubicBezTo>
                    <a:cubicBezTo>
                      <a:pt x="167580" y="160734"/>
                      <a:pt x="124272" y="233958"/>
                      <a:pt x="69205" y="308967"/>
                    </a:cubicBezTo>
                    <a:cubicBezTo>
                      <a:pt x="48071" y="293786"/>
                      <a:pt x="25003" y="280987"/>
                      <a:pt x="0" y="270569"/>
                    </a:cubicBezTo>
                    <a:cubicBezTo>
                      <a:pt x="71735" y="215801"/>
                      <a:pt x="127248" y="125611"/>
                      <a:pt x="1665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0" name="手繪多邊形: 圖案 39">
                <a:extLst>
                  <a:ext uri="{FF2B5EF4-FFF2-40B4-BE49-F238E27FC236}">
                    <a16:creationId xmlns:a16="http://schemas.microsoft.com/office/drawing/2014/main" id="{5F6F046E-21EE-42BD-8F53-CBF324FAEDC0}"/>
                  </a:ext>
                </a:extLst>
              </p:cNvPr>
              <p:cNvSpPr/>
              <p:nvPr/>
            </p:nvSpPr>
            <p:spPr>
              <a:xfrm>
                <a:off x="4357498" y="3479408"/>
                <a:ext cx="341872" cy="436329"/>
              </a:xfrm>
              <a:custGeom>
                <a:avLst/>
                <a:gdLst/>
                <a:ahLst/>
                <a:cxnLst/>
                <a:rect l="l" t="t" r="r" b="b"/>
                <a:pathLst>
                  <a:path w="216544" h="276374">
                    <a:moveTo>
                      <a:pt x="52238" y="0"/>
                    </a:moveTo>
                    <a:cubicBezTo>
                      <a:pt x="111769" y="78582"/>
                      <a:pt x="166538" y="157014"/>
                      <a:pt x="216544" y="235298"/>
                    </a:cubicBezTo>
                    <a:lnTo>
                      <a:pt x="161627" y="276374"/>
                    </a:lnTo>
                    <a:cubicBezTo>
                      <a:pt x="111621" y="189756"/>
                      <a:pt x="57745" y="110133"/>
                      <a:pt x="0" y="37505"/>
                    </a:cubicBezTo>
                    <a:lnTo>
                      <a:pt x="5223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p:grpSp>
        <p:sp>
          <p:nvSpPr>
            <p:cNvPr id="172" name="手繪多邊形: 圖案 171">
              <a:extLst>
                <a:ext uri="{FF2B5EF4-FFF2-40B4-BE49-F238E27FC236}">
                  <a16:creationId xmlns:a16="http://schemas.microsoft.com/office/drawing/2014/main" id="{2F36A699-26FB-4BD6-89FF-7FEDE5B7279F}"/>
                </a:ext>
              </a:extLst>
            </p:cNvPr>
            <p:cNvSpPr/>
            <p:nvPr/>
          </p:nvSpPr>
          <p:spPr>
            <a:xfrm>
              <a:off x="5217176" y="1505418"/>
              <a:ext cx="874907" cy="357162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3" name="手繪多邊形: 圖案 172">
              <a:extLst>
                <a:ext uri="{FF2B5EF4-FFF2-40B4-BE49-F238E27FC236}">
                  <a16:creationId xmlns:a16="http://schemas.microsoft.com/office/drawing/2014/main" id="{58CF2D47-61D6-434B-9ECE-89568CA8CBE9}"/>
                </a:ext>
              </a:extLst>
            </p:cNvPr>
            <p:cNvSpPr/>
            <p:nvPr/>
          </p:nvSpPr>
          <p:spPr>
            <a:xfrm>
              <a:off x="5011602" y="1909649"/>
              <a:ext cx="1280520" cy="82368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4" name="手繪多邊形: 圖案 173">
              <a:extLst>
                <a:ext uri="{FF2B5EF4-FFF2-40B4-BE49-F238E27FC236}">
                  <a16:creationId xmlns:a16="http://schemas.microsoft.com/office/drawing/2014/main" id="{CB1F92EF-EA39-497F-93D9-350E44AF8CB9}"/>
                </a:ext>
              </a:extLst>
            </p:cNvPr>
            <p:cNvSpPr/>
            <p:nvPr/>
          </p:nvSpPr>
          <p:spPr>
            <a:xfrm>
              <a:off x="5043094" y="2053564"/>
              <a:ext cx="1217534" cy="662410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5" name="手繪多邊形: 圖案 174">
              <a:extLst>
                <a:ext uri="{FF2B5EF4-FFF2-40B4-BE49-F238E27FC236}">
                  <a16:creationId xmlns:a16="http://schemas.microsoft.com/office/drawing/2014/main" id="{39033288-ACC3-4488-A1E5-AEBF71543259}"/>
                </a:ext>
              </a:extLst>
            </p:cNvPr>
            <p:cNvSpPr/>
            <p:nvPr/>
          </p:nvSpPr>
          <p:spPr>
            <a:xfrm>
              <a:off x="6587359" y="4136532"/>
              <a:ext cx="825047" cy="1170715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6" name="手繪多邊形: 圖案 175">
              <a:extLst>
                <a:ext uri="{FF2B5EF4-FFF2-40B4-BE49-F238E27FC236}">
                  <a16:creationId xmlns:a16="http://schemas.microsoft.com/office/drawing/2014/main" id="{A46683A5-9D8D-4F58-8FAD-5A04C778AA18}"/>
                </a:ext>
              </a:extLst>
            </p:cNvPr>
            <p:cNvSpPr/>
            <p:nvPr/>
          </p:nvSpPr>
          <p:spPr>
            <a:xfrm>
              <a:off x="6304988" y="4146532"/>
              <a:ext cx="423923" cy="1154697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7" name="手繪多邊形: 圖案 176">
              <a:extLst>
                <a:ext uri="{FF2B5EF4-FFF2-40B4-BE49-F238E27FC236}">
                  <a16:creationId xmlns:a16="http://schemas.microsoft.com/office/drawing/2014/main" id="{08B47E66-FDAB-4289-A7F2-1FBAD18ADEC1}"/>
                </a:ext>
              </a:extLst>
            </p:cNvPr>
            <p:cNvSpPr/>
            <p:nvPr/>
          </p:nvSpPr>
          <p:spPr>
            <a:xfrm>
              <a:off x="6292122" y="2455332"/>
              <a:ext cx="1226928" cy="1240715"/>
            </a:xfrm>
            <a:custGeom>
              <a:avLst/>
              <a:gdLst/>
              <a:ahLst/>
              <a:cxnLst/>
              <a:rect l="l" t="t" r="r" b="b"/>
              <a:pathLst>
                <a:path w="794742" h="803672">
                  <a:moveTo>
                    <a:pt x="91529" y="0"/>
                  </a:moveTo>
                  <a:cubicBezTo>
                    <a:pt x="112960" y="3572"/>
                    <a:pt x="136773" y="5358"/>
                    <a:pt x="162966" y="5358"/>
                  </a:cubicBezTo>
                  <a:lnTo>
                    <a:pt x="624631" y="5358"/>
                  </a:lnTo>
                  <a:cubicBezTo>
                    <a:pt x="649634" y="5358"/>
                    <a:pt x="681335" y="3572"/>
                    <a:pt x="719732" y="0"/>
                  </a:cubicBezTo>
                  <a:cubicBezTo>
                    <a:pt x="655141" y="74414"/>
                    <a:pt x="557361" y="162520"/>
                    <a:pt x="426392" y="264319"/>
                  </a:cubicBezTo>
                  <a:lnTo>
                    <a:pt x="426392" y="329952"/>
                  </a:lnTo>
                  <a:lnTo>
                    <a:pt x="725983" y="329952"/>
                  </a:lnTo>
                  <a:cubicBezTo>
                    <a:pt x="750986" y="329952"/>
                    <a:pt x="773906" y="328166"/>
                    <a:pt x="794742" y="324594"/>
                  </a:cubicBezTo>
                  <a:lnTo>
                    <a:pt x="794742" y="383084"/>
                  </a:lnTo>
                  <a:cubicBezTo>
                    <a:pt x="772120" y="379512"/>
                    <a:pt x="749498" y="377726"/>
                    <a:pt x="726876" y="377726"/>
                  </a:cubicBezTo>
                  <a:lnTo>
                    <a:pt x="426392" y="377726"/>
                  </a:lnTo>
                  <a:lnTo>
                    <a:pt x="426392" y="693837"/>
                  </a:lnTo>
                  <a:cubicBezTo>
                    <a:pt x="427583" y="737295"/>
                    <a:pt x="418058" y="765125"/>
                    <a:pt x="397817" y="777329"/>
                  </a:cubicBezTo>
                  <a:cubicBezTo>
                    <a:pt x="379660" y="791319"/>
                    <a:pt x="336053" y="800100"/>
                    <a:pt x="266997" y="803672"/>
                  </a:cubicBezTo>
                  <a:cubicBezTo>
                    <a:pt x="262830" y="778669"/>
                    <a:pt x="252561" y="753963"/>
                    <a:pt x="236190" y="729555"/>
                  </a:cubicBezTo>
                  <a:cubicBezTo>
                    <a:pt x="268337" y="733723"/>
                    <a:pt x="293935" y="735806"/>
                    <a:pt x="312985" y="735806"/>
                  </a:cubicBezTo>
                  <a:cubicBezTo>
                    <a:pt x="330844" y="735806"/>
                    <a:pt x="343048" y="734020"/>
                    <a:pt x="349597" y="730448"/>
                  </a:cubicBezTo>
                  <a:cubicBezTo>
                    <a:pt x="365373" y="726281"/>
                    <a:pt x="372665" y="707678"/>
                    <a:pt x="371475" y="674638"/>
                  </a:cubicBezTo>
                  <a:lnTo>
                    <a:pt x="371475" y="377726"/>
                  </a:lnTo>
                  <a:lnTo>
                    <a:pt x="66972" y="377726"/>
                  </a:lnTo>
                  <a:cubicBezTo>
                    <a:pt x="42564" y="377726"/>
                    <a:pt x="20240" y="379512"/>
                    <a:pt x="0" y="383084"/>
                  </a:cubicBezTo>
                  <a:lnTo>
                    <a:pt x="0" y="324594"/>
                  </a:lnTo>
                  <a:cubicBezTo>
                    <a:pt x="21431" y="328166"/>
                    <a:pt x="44053" y="329952"/>
                    <a:pt x="67865" y="329952"/>
                  </a:cubicBezTo>
                  <a:lnTo>
                    <a:pt x="371475" y="329952"/>
                  </a:lnTo>
                  <a:lnTo>
                    <a:pt x="371475" y="288875"/>
                  </a:lnTo>
                  <a:cubicBezTo>
                    <a:pt x="371475" y="274290"/>
                    <a:pt x="369540" y="256877"/>
                    <a:pt x="365670" y="236637"/>
                  </a:cubicBezTo>
                  <a:cubicBezTo>
                    <a:pt x="468659" y="169664"/>
                    <a:pt x="544264" y="108347"/>
                    <a:pt x="592484" y="52685"/>
                  </a:cubicBezTo>
                  <a:lnTo>
                    <a:pt x="165645" y="52685"/>
                  </a:lnTo>
                  <a:cubicBezTo>
                    <a:pt x="143619" y="52685"/>
                    <a:pt x="118913" y="54620"/>
                    <a:pt x="91529" y="58489"/>
                  </a:cubicBezTo>
                  <a:lnTo>
                    <a:pt x="91529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178" name="手繪多邊形: 圖案 177">
              <a:extLst>
                <a:ext uri="{FF2B5EF4-FFF2-40B4-BE49-F238E27FC236}">
                  <a16:creationId xmlns:a16="http://schemas.microsoft.com/office/drawing/2014/main" id="{370236BC-CE6E-459F-8468-A23771C6E524}"/>
                </a:ext>
              </a:extLst>
            </p:cNvPr>
            <p:cNvSpPr/>
            <p:nvPr/>
          </p:nvSpPr>
          <p:spPr>
            <a:xfrm>
              <a:off x="4920783" y="3304168"/>
              <a:ext cx="577943" cy="1203238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79" name="手繪多邊形: 圖案 178">
              <a:extLst>
                <a:ext uri="{FF2B5EF4-FFF2-40B4-BE49-F238E27FC236}">
                  <a16:creationId xmlns:a16="http://schemas.microsoft.com/office/drawing/2014/main" id="{18FC159C-87BA-4A27-B82F-EAABE82494A5}"/>
                </a:ext>
              </a:extLst>
            </p:cNvPr>
            <p:cNvSpPr/>
            <p:nvPr/>
          </p:nvSpPr>
          <p:spPr>
            <a:xfrm>
              <a:off x="5446835" y="3277573"/>
              <a:ext cx="719996" cy="1240210"/>
            </a:xfrm>
            <a:custGeom>
              <a:avLst/>
              <a:gdLst/>
              <a:ahLst/>
              <a:cxnLst/>
              <a:rect l="l" t="t" r="r" b="b"/>
              <a:pathLst>
                <a:path w="495597" h="853678">
                  <a:moveTo>
                    <a:pt x="326826" y="0"/>
                  </a:moveTo>
                  <a:lnTo>
                    <a:pt x="394245" y="10715"/>
                  </a:lnTo>
                  <a:cubicBezTo>
                    <a:pt x="402282" y="11906"/>
                    <a:pt x="406300" y="14138"/>
                    <a:pt x="406300" y="17412"/>
                  </a:cubicBezTo>
                  <a:cubicBezTo>
                    <a:pt x="406300" y="19794"/>
                    <a:pt x="402580" y="24259"/>
                    <a:pt x="395138" y="30807"/>
                  </a:cubicBezTo>
                  <a:cubicBezTo>
                    <a:pt x="386506" y="34677"/>
                    <a:pt x="382637" y="58191"/>
                    <a:pt x="383530" y="101351"/>
                  </a:cubicBezTo>
                  <a:lnTo>
                    <a:pt x="383530" y="530869"/>
                  </a:lnTo>
                  <a:lnTo>
                    <a:pt x="414337" y="525512"/>
                  </a:lnTo>
                  <a:cubicBezTo>
                    <a:pt x="445591" y="520749"/>
                    <a:pt x="471189" y="514945"/>
                    <a:pt x="491132" y="508099"/>
                  </a:cubicBezTo>
                  <a:lnTo>
                    <a:pt x="495597" y="564802"/>
                  </a:lnTo>
                  <a:cubicBezTo>
                    <a:pt x="475059" y="565993"/>
                    <a:pt x="449163" y="568821"/>
                    <a:pt x="417909" y="573285"/>
                  </a:cubicBezTo>
                  <a:lnTo>
                    <a:pt x="383530" y="577750"/>
                  </a:lnTo>
                  <a:lnTo>
                    <a:pt x="383530" y="764381"/>
                  </a:lnTo>
                  <a:cubicBezTo>
                    <a:pt x="383530" y="792360"/>
                    <a:pt x="385316" y="822126"/>
                    <a:pt x="388888" y="853678"/>
                  </a:cubicBezTo>
                  <a:lnTo>
                    <a:pt x="326826" y="853678"/>
                  </a:lnTo>
                  <a:cubicBezTo>
                    <a:pt x="330398" y="822721"/>
                    <a:pt x="332184" y="792956"/>
                    <a:pt x="332184" y="764381"/>
                  </a:cubicBezTo>
                  <a:lnTo>
                    <a:pt x="332184" y="583108"/>
                  </a:lnTo>
                  <a:lnTo>
                    <a:pt x="107156" y="618827"/>
                  </a:lnTo>
                  <a:cubicBezTo>
                    <a:pt x="79176" y="622994"/>
                    <a:pt x="47773" y="629394"/>
                    <a:pt x="12948" y="638026"/>
                  </a:cubicBezTo>
                  <a:lnTo>
                    <a:pt x="0" y="578643"/>
                  </a:lnTo>
                  <a:cubicBezTo>
                    <a:pt x="36611" y="575667"/>
                    <a:pt x="68014" y="572541"/>
                    <a:pt x="94208" y="569267"/>
                  </a:cubicBezTo>
                  <a:lnTo>
                    <a:pt x="332184" y="537567"/>
                  </a:lnTo>
                  <a:lnTo>
                    <a:pt x="332184" y="101351"/>
                  </a:lnTo>
                  <a:cubicBezTo>
                    <a:pt x="332184" y="74562"/>
                    <a:pt x="330398" y="40778"/>
                    <a:pt x="326826" y="0"/>
                  </a:cubicBez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0" name="手繪多邊形: 圖案 179">
              <a:extLst>
                <a:ext uri="{FF2B5EF4-FFF2-40B4-BE49-F238E27FC236}">
                  <a16:creationId xmlns:a16="http://schemas.microsoft.com/office/drawing/2014/main" id="{D07D5B89-2573-4F12-8AF3-5BA68D0F7DCA}"/>
                </a:ext>
              </a:extLst>
            </p:cNvPr>
            <p:cNvSpPr/>
            <p:nvPr/>
          </p:nvSpPr>
          <p:spPr>
            <a:xfrm>
              <a:off x="5565536" y="3399517"/>
              <a:ext cx="295783" cy="293837"/>
            </a:xfrm>
            <a:custGeom>
              <a:avLst/>
              <a:gdLst/>
              <a:ahLst/>
              <a:cxnLst/>
              <a:rect l="l" t="t" r="r" b="b"/>
              <a:pathLst>
                <a:path w="203597" h="202258">
                  <a:moveTo>
                    <a:pt x="39291" y="0"/>
                  </a:moveTo>
                  <a:cubicBezTo>
                    <a:pt x="91678" y="49411"/>
                    <a:pt x="146447" y="102692"/>
                    <a:pt x="203597" y="159842"/>
                  </a:cubicBezTo>
                  <a:lnTo>
                    <a:pt x="164307" y="202258"/>
                  </a:lnTo>
                  <a:cubicBezTo>
                    <a:pt x="112514" y="146596"/>
                    <a:pt x="57746" y="92572"/>
                    <a:pt x="0" y="40184"/>
                  </a:cubicBezTo>
                  <a:lnTo>
                    <a:pt x="39291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81" name="手繪多邊形: 圖案 180">
              <a:extLst>
                <a:ext uri="{FF2B5EF4-FFF2-40B4-BE49-F238E27FC236}">
                  <a16:creationId xmlns:a16="http://schemas.microsoft.com/office/drawing/2014/main" id="{AA8B5784-3D06-4EF3-B6C4-FF4424A6CBF6}"/>
                </a:ext>
              </a:extLst>
            </p:cNvPr>
            <p:cNvSpPr/>
            <p:nvPr/>
          </p:nvSpPr>
          <p:spPr>
            <a:xfrm>
              <a:off x="5549320" y="3721248"/>
              <a:ext cx="289945" cy="298377"/>
            </a:xfrm>
            <a:custGeom>
              <a:avLst/>
              <a:gdLst/>
              <a:ahLst/>
              <a:cxnLst/>
              <a:rect l="l" t="t" r="r" b="b"/>
              <a:pathLst>
                <a:path w="199579" h="205383">
                  <a:moveTo>
                    <a:pt x="40184" y="0"/>
                  </a:moveTo>
                  <a:cubicBezTo>
                    <a:pt x="98227" y="56554"/>
                    <a:pt x="151358" y="111621"/>
                    <a:pt x="199579" y="165199"/>
                  </a:cubicBezTo>
                  <a:lnTo>
                    <a:pt x="158056" y="205383"/>
                  </a:lnTo>
                  <a:cubicBezTo>
                    <a:pt x="109538" y="145256"/>
                    <a:pt x="56853" y="89594"/>
                    <a:pt x="0" y="38397"/>
                  </a:cubicBezTo>
                  <a:lnTo>
                    <a:pt x="40184" y="0"/>
                  </a:lnTo>
                  <a:close/>
                </a:path>
              </a:pathLst>
            </a:custGeom>
            <a:solidFill>
              <a:srgbClr val="5F2F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4169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群組 89">
            <a:extLst>
              <a:ext uri="{FF2B5EF4-FFF2-40B4-BE49-F238E27FC236}">
                <a16:creationId xmlns:a16="http://schemas.microsoft.com/office/drawing/2014/main" id="{499F2735-2135-40C4-B578-C52E850D4AF1}"/>
              </a:ext>
            </a:extLst>
          </p:cNvPr>
          <p:cNvGrpSpPr/>
          <p:nvPr/>
        </p:nvGrpSpPr>
        <p:grpSpPr>
          <a:xfrm>
            <a:off x="1956184" y="4995595"/>
            <a:ext cx="825995" cy="780865"/>
            <a:chOff x="1956184" y="4995595"/>
            <a:chExt cx="825995" cy="780865"/>
          </a:xfrm>
        </p:grpSpPr>
        <p:sp>
          <p:nvSpPr>
            <p:cNvPr id="62" name="手繪多邊形: 圖案 61">
              <a:extLst>
                <a:ext uri="{FF2B5EF4-FFF2-40B4-BE49-F238E27FC236}">
                  <a16:creationId xmlns:a16="http://schemas.microsoft.com/office/drawing/2014/main" id="{029128F0-E08D-4DF8-937E-F710819D05A3}"/>
                </a:ext>
              </a:extLst>
            </p:cNvPr>
            <p:cNvSpPr/>
            <p:nvPr/>
          </p:nvSpPr>
          <p:spPr>
            <a:xfrm>
              <a:off x="2088789" y="4995595"/>
              <a:ext cx="564356" cy="230386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6" name="手繪多邊形: 圖案 55">
              <a:extLst>
                <a:ext uri="{FF2B5EF4-FFF2-40B4-BE49-F238E27FC236}">
                  <a16:creationId xmlns:a16="http://schemas.microsoft.com/office/drawing/2014/main" id="{B3EE57FB-B67C-4164-A7B1-281CB1485125}"/>
                </a:ext>
              </a:extLst>
            </p:cNvPr>
            <p:cNvSpPr/>
            <p:nvPr/>
          </p:nvSpPr>
          <p:spPr>
            <a:xfrm>
              <a:off x="1956184" y="5256343"/>
              <a:ext cx="825995" cy="53131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5" name="手繪多邊形: 圖案 54">
              <a:extLst>
                <a:ext uri="{FF2B5EF4-FFF2-40B4-BE49-F238E27FC236}">
                  <a16:creationId xmlns:a16="http://schemas.microsoft.com/office/drawing/2014/main" id="{6E16EBFF-C69B-497D-B98C-959AE583524E}"/>
                </a:ext>
              </a:extLst>
            </p:cNvPr>
            <p:cNvSpPr/>
            <p:nvPr/>
          </p:nvSpPr>
          <p:spPr>
            <a:xfrm>
              <a:off x="1976498" y="5349175"/>
              <a:ext cx="785366" cy="427285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grpSp>
        <p:nvGrpSpPr>
          <p:cNvPr id="89" name="群組 88">
            <a:extLst>
              <a:ext uri="{FF2B5EF4-FFF2-40B4-BE49-F238E27FC236}">
                <a16:creationId xmlns:a16="http://schemas.microsoft.com/office/drawing/2014/main" id="{DDD6312D-6E71-4D67-9AA8-522EE125DC7F}"/>
              </a:ext>
            </a:extLst>
          </p:cNvPr>
          <p:cNvGrpSpPr/>
          <p:nvPr/>
        </p:nvGrpSpPr>
        <p:grpSpPr>
          <a:xfrm>
            <a:off x="2577831" y="214056"/>
            <a:ext cx="6708743" cy="6027461"/>
            <a:chOff x="3675478" y="687022"/>
            <a:chExt cx="4249367" cy="3817838"/>
          </a:xfrm>
        </p:grpSpPr>
        <p:sp>
          <p:nvSpPr>
            <p:cNvPr id="86" name="手繪多邊形: 圖案 85">
              <a:extLst>
                <a:ext uri="{FF2B5EF4-FFF2-40B4-BE49-F238E27FC236}">
                  <a16:creationId xmlns:a16="http://schemas.microsoft.com/office/drawing/2014/main" id="{C03116EC-1569-4DCB-8292-23E6DF392418}"/>
                </a:ext>
              </a:extLst>
            </p:cNvPr>
            <p:cNvSpPr/>
            <p:nvPr/>
          </p:nvSpPr>
          <p:spPr>
            <a:xfrm>
              <a:off x="5556203" y="1297017"/>
              <a:ext cx="180826" cy="161181"/>
            </a:xfrm>
            <a:custGeom>
              <a:avLst/>
              <a:gdLst/>
              <a:ahLst/>
              <a:cxnLst/>
              <a:rect l="l" t="t" r="r" b="b"/>
              <a:pathLst>
                <a:path w="180826" h="161181">
                  <a:moveTo>
                    <a:pt x="37505" y="0"/>
                  </a:moveTo>
                  <a:cubicBezTo>
                    <a:pt x="92274" y="40184"/>
                    <a:pt x="140047" y="77986"/>
                    <a:pt x="180826" y="113407"/>
                  </a:cubicBezTo>
                  <a:lnTo>
                    <a:pt x="146000" y="161181"/>
                  </a:lnTo>
                  <a:cubicBezTo>
                    <a:pt x="105817" y="122188"/>
                    <a:pt x="57150" y="82451"/>
                    <a:pt x="0" y="41970"/>
                  </a:cubicBezTo>
                  <a:lnTo>
                    <a:pt x="3750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5" name="手繪多邊形: 圖案 84">
              <a:extLst>
                <a:ext uri="{FF2B5EF4-FFF2-40B4-BE49-F238E27FC236}">
                  <a16:creationId xmlns:a16="http://schemas.microsoft.com/office/drawing/2014/main" id="{312EFE9F-B54A-4B44-B2A8-CE3043918AEE}"/>
                </a:ext>
              </a:extLst>
            </p:cNvPr>
            <p:cNvSpPr/>
            <p:nvPr/>
          </p:nvSpPr>
          <p:spPr>
            <a:xfrm>
              <a:off x="4112504" y="1869249"/>
              <a:ext cx="288365" cy="848767"/>
            </a:xfrm>
            <a:custGeom>
              <a:avLst/>
              <a:gdLst/>
              <a:ahLst/>
              <a:cxnLst/>
              <a:rect l="l" t="t" r="r" b="b"/>
              <a:pathLst>
                <a:path w="288365" h="848767">
                  <a:moveTo>
                    <a:pt x="216991" y="0"/>
                  </a:moveTo>
                  <a:lnTo>
                    <a:pt x="282625" y="33040"/>
                  </a:lnTo>
                  <a:cubicBezTo>
                    <a:pt x="287089" y="34826"/>
                    <a:pt x="288950" y="36835"/>
                    <a:pt x="288206" y="39068"/>
                  </a:cubicBezTo>
                  <a:cubicBezTo>
                    <a:pt x="287461" y="41300"/>
                    <a:pt x="284708" y="43309"/>
                    <a:pt x="279946" y="45095"/>
                  </a:cubicBezTo>
                  <a:cubicBezTo>
                    <a:pt x="273397" y="48667"/>
                    <a:pt x="266700" y="56853"/>
                    <a:pt x="259854" y="69652"/>
                  </a:cubicBezTo>
                  <a:cubicBezTo>
                    <a:pt x="236637" y="119658"/>
                    <a:pt x="213717" y="169962"/>
                    <a:pt x="191095" y="220563"/>
                  </a:cubicBezTo>
                  <a:lnTo>
                    <a:pt x="191095" y="763489"/>
                  </a:lnTo>
                  <a:cubicBezTo>
                    <a:pt x="190500" y="788492"/>
                    <a:pt x="192435" y="816918"/>
                    <a:pt x="196899" y="848767"/>
                  </a:cubicBezTo>
                  <a:lnTo>
                    <a:pt x="136624" y="848767"/>
                  </a:lnTo>
                  <a:cubicBezTo>
                    <a:pt x="140196" y="819001"/>
                    <a:pt x="141982" y="790575"/>
                    <a:pt x="141982" y="763489"/>
                  </a:cubicBezTo>
                  <a:lnTo>
                    <a:pt x="141982" y="315665"/>
                  </a:lnTo>
                  <a:cubicBezTo>
                    <a:pt x="116979" y="354062"/>
                    <a:pt x="91678" y="390674"/>
                    <a:pt x="66080" y="425500"/>
                  </a:cubicBezTo>
                  <a:cubicBezTo>
                    <a:pt x="45839" y="412701"/>
                    <a:pt x="23812" y="401687"/>
                    <a:pt x="0" y="392460"/>
                  </a:cubicBezTo>
                  <a:cubicBezTo>
                    <a:pt x="95845" y="308223"/>
                    <a:pt x="168176" y="177403"/>
                    <a:pt x="216991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4" name="手繪多邊形: 圖案 83">
              <a:extLst>
                <a:ext uri="{FF2B5EF4-FFF2-40B4-BE49-F238E27FC236}">
                  <a16:creationId xmlns:a16="http://schemas.microsoft.com/office/drawing/2014/main" id="{2B84933A-F8A6-4251-A7F6-88CB003463F1}"/>
                </a:ext>
              </a:extLst>
            </p:cNvPr>
            <p:cNvSpPr/>
            <p:nvPr/>
          </p:nvSpPr>
          <p:spPr>
            <a:xfrm>
              <a:off x="6555363" y="1886129"/>
              <a:ext cx="809476" cy="432197"/>
            </a:xfrm>
            <a:custGeom>
              <a:avLst/>
              <a:gdLst/>
              <a:ahLst/>
              <a:cxnLst/>
              <a:rect l="l" t="t" r="r" b="b"/>
              <a:pathLst>
                <a:path w="809476" h="432197">
                  <a:moveTo>
                    <a:pt x="378618" y="0"/>
                  </a:moveTo>
                  <a:lnTo>
                    <a:pt x="451842" y="8930"/>
                  </a:lnTo>
                  <a:cubicBezTo>
                    <a:pt x="458390" y="9525"/>
                    <a:pt x="461962" y="11460"/>
                    <a:pt x="462558" y="14734"/>
                  </a:cubicBezTo>
                  <a:cubicBezTo>
                    <a:pt x="462558" y="17711"/>
                    <a:pt x="459879" y="21878"/>
                    <a:pt x="454521" y="27236"/>
                  </a:cubicBezTo>
                  <a:cubicBezTo>
                    <a:pt x="442912" y="40630"/>
                    <a:pt x="436513" y="64145"/>
                    <a:pt x="435322" y="97780"/>
                  </a:cubicBezTo>
                  <a:lnTo>
                    <a:pt x="435322" y="181720"/>
                  </a:lnTo>
                  <a:lnTo>
                    <a:pt x="632668" y="181720"/>
                  </a:lnTo>
                  <a:cubicBezTo>
                    <a:pt x="654695" y="181720"/>
                    <a:pt x="679995" y="179934"/>
                    <a:pt x="708570" y="176362"/>
                  </a:cubicBezTo>
                  <a:lnTo>
                    <a:pt x="708570" y="233065"/>
                  </a:lnTo>
                  <a:cubicBezTo>
                    <a:pt x="703213" y="232470"/>
                    <a:pt x="695325" y="231875"/>
                    <a:pt x="684907" y="231279"/>
                  </a:cubicBezTo>
                  <a:cubicBezTo>
                    <a:pt x="659308" y="228898"/>
                    <a:pt x="641895" y="227707"/>
                    <a:pt x="632668" y="227707"/>
                  </a:cubicBezTo>
                  <a:lnTo>
                    <a:pt x="435322" y="227707"/>
                  </a:lnTo>
                  <a:lnTo>
                    <a:pt x="435322" y="381298"/>
                  </a:lnTo>
                  <a:lnTo>
                    <a:pt x="722411" y="381298"/>
                  </a:lnTo>
                  <a:cubicBezTo>
                    <a:pt x="746224" y="381298"/>
                    <a:pt x="775245" y="379363"/>
                    <a:pt x="809476" y="375494"/>
                  </a:cubicBezTo>
                  <a:lnTo>
                    <a:pt x="809476" y="432197"/>
                  </a:lnTo>
                  <a:cubicBezTo>
                    <a:pt x="777627" y="428625"/>
                    <a:pt x="748605" y="426840"/>
                    <a:pt x="722411" y="426840"/>
                  </a:cubicBezTo>
                  <a:lnTo>
                    <a:pt x="87957" y="426840"/>
                  </a:lnTo>
                  <a:cubicBezTo>
                    <a:pt x="63549" y="426840"/>
                    <a:pt x="34230" y="428625"/>
                    <a:pt x="0" y="432197"/>
                  </a:cubicBezTo>
                  <a:lnTo>
                    <a:pt x="0" y="375494"/>
                  </a:lnTo>
                  <a:cubicBezTo>
                    <a:pt x="34230" y="379363"/>
                    <a:pt x="63549" y="381298"/>
                    <a:pt x="87957" y="381298"/>
                  </a:cubicBezTo>
                  <a:lnTo>
                    <a:pt x="383976" y="381298"/>
                  </a:lnTo>
                  <a:lnTo>
                    <a:pt x="383976" y="227707"/>
                  </a:lnTo>
                  <a:lnTo>
                    <a:pt x="192881" y="227707"/>
                  </a:lnTo>
                  <a:cubicBezTo>
                    <a:pt x="175914" y="260450"/>
                    <a:pt x="155227" y="296615"/>
                    <a:pt x="130820" y="336203"/>
                  </a:cubicBezTo>
                  <a:cubicBezTo>
                    <a:pt x="113258" y="326083"/>
                    <a:pt x="91231" y="317897"/>
                    <a:pt x="64740" y="311646"/>
                  </a:cubicBezTo>
                  <a:cubicBezTo>
                    <a:pt x="127545" y="251222"/>
                    <a:pt x="171152" y="163711"/>
                    <a:pt x="195560" y="49114"/>
                  </a:cubicBezTo>
                  <a:lnTo>
                    <a:pt x="264318" y="79475"/>
                  </a:lnTo>
                  <a:cubicBezTo>
                    <a:pt x="270272" y="82451"/>
                    <a:pt x="272950" y="85205"/>
                    <a:pt x="272355" y="87735"/>
                  </a:cubicBezTo>
                  <a:cubicBezTo>
                    <a:pt x="271760" y="90265"/>
                    <a:pt x="267593" y="92720"/>
                    <a:pt x="259854" y="95102"/>
                  </a:cubicBezTo>
                  <a:cubicBezTo>
                    <a:pt x="249436" y="99269"/>
                    <a:pt x="242143" y="106859"/>
                    <a:pt x="237976" y="117872"/>
                  </a:cubicBezTo>
                  <a:cubicBezTo>
                    <a:pt x="229939" y="140494"/>
                    <a:pt x="221605" y="161777"/>
                    <a:pt x="212973" y="181720"/>
                  </a:cubicBezTo>
                  <a:lnTo>
                    <a:pt x="383976" y="181720"/>
                  </a:lnTo>
                  <a:lnTo>
                    <a:pt x="383976" y="84832"/>
                  </a:lnTo>
                  <a:cubicBezTo>
                    <a:pt x="383976" y="61615"/>
                    <a:pt x="382190" y="33338"/>
                    <a:pt x="37861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2" name="手繪多邊形: 圖案 81">
              <a:extLst>
                <a:ext uri="{FF2B5EF4-FFF2-40B4-BE49-F238E27FC236}">
                  <a16:creationId xmlns:a16="http://schemas.microsoft.com/office/drawing/2014/main" id="{2A719E25-ED68-4B02-9810-343B0065CBC0}"/>
                </a:ext>
              </a:extLst>
            </p:cNvPr>
            <p:cNvSpPr/>
            <p:nvPr/>
          </p:nvSpPr>
          <p:spPr>
            <a:xfrm>
              <a:off x="5613034" y="2270956"/>
              <a:ext cx="445508" cy="625962"/>
            </a:xfrm>
            <a:custGeom>
              <a:avLst/>
              <a:gdLst/>
              <a:ahLst/>
              <a:cxnLst/>
              <a:rect l="l" t="t" r="r" b="b"/>
              <a:pathLst>
                <a:path w="583109" h="819299">
                  <a:moveTo>
                    <a:pt x="242887" y="0"/>
                  </a:moveTo>
                  <a:lnTo>
                    <a:pt x="316111" y="11162"/>
                  </a:lnTo>
                  <a:cubicBezTo>
                    <a:pt x="323552" y="11757"/>
                    <a:pt x="327273" y="13841"/>
                    <a:pt x="327273" y="17413"/>
                  </a:cubicBezTo>
                  <a:cubicBezTo>
                    <a:pt x="327273" y="20390"/>
                    <a:pt x="323850" y="24706"/>
                    <a:pt x="317004" y="30361"/>
                  </a:cubicBezTo>
                  <a:cubicBezTo>
                    <a:pt x="305395" y="39588"/>
                    <a:pt x="299591" y="59978"/>
                    <a:pt x="299591" y="91529"/>
                  </a:cubicBezTo>
                  <a:lnTo>
                    <a:pt x="299591" y="171897"/>
                  </a:lnTo>
                  <a:lnTo>
                    <a:pt x="445145" y="171897"/>
                  </a:lnTo>
                  <a:cubicBezTo>
                    <a:pt x="470743" y="171897"/>
                    <a:pt x="496342" y="170111"/>
                    <a:pt x="521940" y="166539"/>
                  </a:cubicBezTo>
                  <a:lnTo>
                    <a:pt x="521940" y="223242"/>
                  </a:lnTo>
                  <a:cubicBezTo>
                    <a:pt x="495746" y="219670"/>
                    <a:pt x="470148" y="217884"/>
                    <a:pt x="445145" y="217884"/>
                  </a:cubicBezTo>
                  <a:lnTo>
                    <a:pt x="299591" y="217884"/>
                  </a:lnTo>
                  <a:lnTo>
                    <a:pt x="299591" y="394246"/>
                  </a:lnTo>
                  <a:lnTo>
                    <a:pt x="508099" y="394246"/>
                  </a:lnTo>
                  <a:cubicBezTo>
                    <a:pt x="533698" y="394246"/>
                    <a:pt x="558701" y="392460"/>
                    <a:pt x="583109" y="388888"/>
                  </a:cubicBezTo>
                  <a:lnTo>
                    <a:pt x="583109" y="445592"/>
                  </a:lnTo>
                  <a:cubicBezTo>
                    <a:pt x="559891" y="441722"/>
                    <a:pt x="534888" y="439787"/>
                    <a:pt x="508099" y="439787"/>
                  </a:cubicBezTo>
                  <a:lnTo>
                    <a:pt x="251371" y="439787"/>
                  </a:lnTo>
                  <a:lnTo>
                    <a:pt x="304502" y="472827"/>
                  </a:lnTo>
                  <a:cubicBezTo>
                    <a:pt x="309265" y="475804"/>
                    <a:pt x="311348" y="478185"/>
                    <a:pt x="310753" y="479971"/>
                  </a:cubicBezTo>
                  <a:cubicBezTo>
                    <a:pt x="310753" y="482054"/>
                    <a:pt x="307330" y="483989"/>
                    <a:pt x="300484" y="485775"/>
                  </a:cubicBezTo>
                  <a:cubicBezTo>
                    <a:pt x="290959" y="487561"/>
                    <a:pt x="279797" y="498425"/>
                    <a:pt x="266998" y="518368"/>
                  </a:cubicBezTo>
                  <a:cubicBezTo>
                    <a:pt x="219373" y="588615"/>
                    <a:pt x="168473" y="660648"/>
                    <a:pt x="114300" y="734467"/>
                  </a:cubicBezTo>
                  <a:cubicBezTo>
                    <a:pt x="218480" y="730895"/>
                    <a:pt x="327571" y="725091"/>
                    <a:pt x="441573" y="717054"/>
                  </a:cubicBezTo>
                  <a:cubicBezTo>
                    <a:pt x="408533" y="667643"/>
                    <a:pt x="371326" y="616446"/>
                    <a:pt x="329952" y="563463"/>
                  </a:cubicBezTo>
                  <a:lnTo>
                    <a:pt x="379512" y="531317"/>
                  </a:lnTo>
                  <a:cubicBezTo>
                    <a:pt x="433685" y="606326"/>
                    <a:pt x="491877" y="690414"/>
                    <a:pt x="554087" y="783580"/>
                  </a:cubicBezTo>
                  <a:lnTo>
                    <a:pt x="504527" y="819299"/>
                  </a:lnTo>
                  <a:cubicBezTo>
                    <a:pt x="494705" y="799356"/>
                    <a:pt x="482203" y="778967"/>
                    <a:pt x="467023" y="758131"/>
                  </a:cubicBezTo>
                  <a:cubicBezTo>
                    <a:pt x="275034" y="767358"/>
                    <a:pt x="134243" y="781050"/>
                    <a:pt x="44648" y="799207"/>
                  </a:cubicBezTo>
                  <a:lnTo>
                    <a:pt x="16073" y="736253"/>
                  </a:lnTo>
                  <a:cubicBezTo>
                    <a:pt x="36314" y="735062"/>
                    <a:pt x="53132" y="727174"/>
                    <a:pt x="66526" y="712589"/>
                  </a:cubicBezTo>
                  <a:cubicBezTo>
                    <a:pt x="152549" y="608112"/>
                    <a:pt x="210443" y="517178"/>
                    <a:pt x="240209" y="439787"/>
                  </a:cubicBezTo>
                  <a:lnTo>
                    <a:pt x="75009" y="439787"/>
                  </a:lnTo>
                  <a:cubicBezTo>
                    <a:pt x="50602" y="439787"/>
                    <a:pt x="25598" y="441722"/>
                    <a:pt x="0" y="445592"/>
                  </a:cubicBezTo>
                  <a:lnTo>
                    <a:pt x="0" y="388888"/>
                  </a:lnTo>
                  <a:cubicBezTo>
                    <a:pt x="29766" y="392460"/>
                    <a:pt x="54769" y="394246"/>
                    <a:pt x="75009" y="394246"/>
                  </a:cubicBezTo>
                  <a:lnTo>
                    <a:pt x="248692" y="394246"/>
                  </a:lnTo>
                  <a:lnTo>
                    <a:pt x="248692" y="217884"/>
                  </a:lnTo>
                  <a:lnTo>
                    <a:pt x="128587" y="217884"/>
                  </a:lnTo>
                  <a:cubicBezTo>
                    <a:pt x="106263" y="217884"/>
                    <a:pt x="80069" y="219670"/>
                    <a:pt x="50006" y="223242"/>
                  </a:cubicBezTo>
                  <a:lnTo>
                    <a:pt x="50006" y="166539"/>
                  </a:lnTo>
                  <a:cubicBezTo>
                    <a:pt x="80665" y="170111"/>
                    <a:pt x="106859" y="171897"/>
                    <a:pt x="128587" y="171897"/>
                  </a:cubicBezTo>
                  <a:lnTo>
                    <a:pt x="248692" y="171897"/>
                  </a:lnTo>
                  <a:lnTo>
                    <a:pt x="248692" y="91529"/>
                  </a:lnTo>
                  <a:cubicBezTo>
                    <a:pt x="248692" y="67122"/>
                    <a:pt x="246757" y="36612"/>
                    <a:pt x="242887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1" name="手繪多邊形: 圖案 80">
              <a:extLst>
                <a:ext uri="{FF2B5EF4-FFF2-40B4-BE49-F238E27FC236}">
                  <a16:creationId xmlns:a16="http://schemas.microsoft.com/office/drawing/2014/main" id="{3921AFE2-149F-4D7F-8A20-F00AB61CF2B9}"/>
                </a:ext>
              </a:extLst>
            </p:cNvPr>
            <p:cNvSpPr/>
            <p:nvPr/>
          </p:nvSpPr>
          <p:spPr>
            <a:xfrm>
              <a:off x="6058883" y="687022"/>
              <a:ext cx="873624" cy="1328387"/>
            </a:xfrm>
            <a:custGeom>
              <a:avLst/>
              <a:gdLst/>
              <a:ahLst/>
              <a:cxnLst/>
              <a:rect l="l" t="t" r="r" b="b"/>
              <a:pathLst>
                <a:path w="554087" h="842516">
                  <a:moveTo>
                    <a:pt x="479078" y="0"/>
                  </a:moveTo>
                  <a:lnTo>
                    <a:pt x="518369" y="60276"/>
                  </a:lnTo>
                  <a:cubicBezTo>
                    <a:pt x="521048" y="64443"/>
                    <a:pt x="522387" y="67568"/>
                    <a:pt x="522387" y="69652"/>
                  </a:cubicBezTo>
                  <a:cubicBezTo>
                    <a:pt x="522387" y="70545"/>
                    <a:pt x="522238" y="71140"/>
                    <a:pt x="521941" y="71438"/>
                  </a:cubicBezTo>
                  <a:cubicBezTo>
                    <a:pt x="521048" y="72330"/>
                    <a:pt x="519410" y="72777"/>
                    <a:pt x="517029" y="72777"/>
                  </a:cubicBezTo>
                  <a:cubicBezTo>
                    <a:pt x="514648" y="72777"/>
                    <a:pt x="511671" y="72330"/>
                    <a:pt x="508100" y="71438"/>
                  </a:cubicBezTo>
                  <a:cubicBezTo>
                    <a:pt x="501849" y="69949"/>
                    <a:pt x="494854" y="69205"/>
                    <a:pt x="487115" y="69205"/>
                  </a:cubicBezTo>
                  <a:cubicBezTo>
                    <a:pt x="476697" y="69205"/>
                    <a:pt x="465535" y="70545"/>
                    <a:pt x="453628" y="73223"/>
                  </a:cubicBezTo>
                  <a:cubicBezTo>
                    <a:pt x="376833" y="91678"/>
                    <a:pt x="282923" y="107007"/>
                    <a:pt x="171897" y="119211"/>
                  </a:cubicBezTo>
                  <a:lnTo>
                    <a:pt x="171897" y="287982"/>
                  </a:lnTo>
                  <a:lnTo>
                    <a:pt x="479078" y="287982"/>
                  </a:lnTo>
                  <a:cubicBezTo>
                    <a:pt x="513904" y="287982"/>
                    <a:pt x="538907" y="286197"/>
                    <a:pt x="554087" y="282625"/>
                  </a:cubicBezTo>
                  <a:lnTo>
                    <a:pt x="554087" y="339328"/>
                  </a:lnTo>
                  <a:cubicBezTo>
                    <a:pt x="529680" y="335756"/>
                    <a:pt x="505272" y="333970"/>
                    <a:pt x="480864" y="333970"/>
                  </a:cubicBezTo>
                  <a:lnTo>
                    <a:pt x="379512" y="333970"/>
                  </a:lnTo>
                  <a:lnTo>
                    <a:pt x="379512" y="496491"/>
                  </a:lnTo>
                  <a:cubicBezTo>
                    <a:pt x="449461" y="544116"/>
                    <a:pt x="500956" y="581025"/>
                    <a:pt x="533996" y="607219"/>
                  </a:cubicBezTo>
                  <a:lnTo>
                    <a:pt x="496491" y="653207"/>
                  </a:lnTo>
                  <a:cubicBezTo>
                    <a:pt x="467321" y="626120"/>
                    <a:pt x="428328" y="595015"/>
                    <a:pt x="379512" y="559892"/>
                  </a:cubicBezTo>
                  <a:lnTo>
                    <a:pt x="379512" y="761702"/>
                  </a:lnTo>
                  <a:cubicBezTo>
                    <a:pt x="379512" y="795338"/>
                    <a:pt x="381298" y="819745"/>
                    <a:pt x="384870" y="834926"/>
                  </a:cubicBezTo>
                  <a:lnTo>
                    <a:pt x="322809" y="834926"/>
                  </a:lnTo>
                  <a:cubicBezTo>
                    <a:pt x="326380" y="816769"/>
                    <a:pt x="328166" y="792361"/>
                    <a:pt x="328166" y="761702"/>
                  </a:cubicBezTo>
                  <a:lnTo>
                    <a:pt x="328166" y="529531"/>
                  </a:lnTo>
                  <a:cubicBezTo>
                    <a:pt x="289769" y="505718"/>
                    <a:pt x="254794" y="485626"/>
                    <a:pt x="223243" y="469255"/>
                  </a:cubicBezTo>
                  <a:lnTo>
                    <a:pt x="257622" y="423714"/>
                  </a:lnTo>
                  <a:cubicBezTo>
                    <a:pt x="260896" y="425500"/>
                    <a:pt x="273100" y="432792"/>
                    <a:pt x="294234" y="445591"/>
                  </a:cubicBezTo>
                  <a:cubicBezTo>
                    <a:pt x="310902" y="456009"/>
                    <a:pt x="322213" y="463004"/>
                    <a:pt x="328166" y="466576"/>
                  </a:cubicBezTo>
                  <a:lnTo>
                    <a:pt x="328166" y="333970"/>
                  </a:lnTo>
                  <a:lnTo>
                    <a:pt x="171897" y="333970"/>
                  </a:lnTo>
                  <a:cubicBezTo>
                    <a:pt x="172492" y="589955"/>
                    <a:pt x="138262" y="759470"/>
                    <a:pt x="69205" y="842516"/>
                  </a:cubicBezTo>
                  <a:cubicBezTo>
                    <a:pt x="50453" y="828824"/>
                    <a:pt x="27385" y="819894"/>
                    <a:pt x="0" y="815727"/>
                  </a:cubicBezTo>
                  <a:cubicBezTo>
                    <a:pt x="76796" y="764530"/>
                    <a:pt x="116979" y="602754"/>
                    <a:pt x="120551" y="330398"/>
                  </a:cubicBezTo>
                  <a:lnTo>
                    <a:pt x="120551" y="132606"/>
                  </a:lnTo>
                  <a:cubicBezTo>
                    <a:pt x="120551" y="102840"/>
                    <a:pt x="118765" y="81855"/>
                    <a:pt x="115193" y="69652"/>
                  </a:cubicBezTo>
                  <a:cubicBezTo>
                    <a:pt x="274737" y="61020"/>
                    <a:pt x="396032" y="37802"/>
                    <a:pt x="47907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0" name="手繪多邊形: 圖案 79">
              <a:extLst>
                <a:ext uri="{FF2B5EF4-FFF2-40B4-BE49-F238E27FC236}">
                  <a16:creationId xmlns:a16="http://schemas.microsoft.com/office/drawing/2014/main" id="{ECE34650-9DAC-43A6-B36C-DBE1FEA6ED0E}"/>
                </a:ext>
              </a:extLst>
            </p:cNvPr>
            <p:cNvSpPr/>
            <p:nvPr/>
          </p:nvSpPr>
          <p:spPr>
            <a:xfrm>
              <a:off x="3675478" y="1321860"/>
              <a:ext cx="581004" cy="582312"/>
            </a:xfrm>
            <a:custGeom>
              <a:avLst/>
              <a:gdLst/>
              <a:ahLst/>
              <a:cxnLst/>
              <a:rect l="l" t="t" r="r" b="b"/>
              <a:pathLst>
                <a:path w="793403" h="795189">
                  <a:moveTo>
                    <a:pt x="305395" y="0"/>
                  </a:moveTo>
                  <a:lnTo>
                    <a:pt x="375940" y="8930"/>
                  </a:lnTo>
                  <a:cubicBezTo>
                    <a:pt x="381298" y="9823"/>
                    <a:pt x="383976" y="11460"/>
                    <a:pt x="383976" y="13841"/>
                  </a:cubicBezTo>
                  <a:cubicBezTo>
                    <a:pt x="384572" y="15627"/>
                    <a:pt x="382190" y="18901"/>
                    <a:pt x="376833" y="23664"/>
                  </a:cubicBezTo>
                  <a:cubicBezTo>
                    <a:pt x="370582" y="29319"/>
                    <a:pt x="366861" y="36016"/>
                    <a:pt x="365671" y="43756"/>
                  </a:cubicBezTo>
                  <a:cubicBezTo>
                    <a:pt x="364480" y="50602"/>
                    <a:pt x="363885" y="66526"/>
                    <a:pt x="363885" y="91529"/>
                  </a:cubicBezTo>
                  <a:lnTo>
                    <a:pt x="363885" y="330845"/>
                  </a:lnTo>
                  <a:lnTo>
                    <a:pt x="680442" y="258961"/>
                  </a:lnTo>
                  <a:cubicBezTo>
                    <a:pt x="714375" y="252115"/>
                    <a:pt x="748159" y="241399"/>
                    <a:pt x="781794" y="226814"/>
                  </a:cubicBezTo>
                  <a:lnTo>
                    <a:pt x="793403" y="291554"/>
                  </a:lnTo>
                  <a:cubicBezTo>
                    <a:pt x="760660" y="293340"/>
                    <a:pt x="728365" y="298549"/>
                    <a:pt x="696515" y="307181"/>
                  </a:cubicBezTo>
                  <a:lnTo>
                    <a:pt x="363885" y="384870"/>
                  </a:lnTo>
                  <a:lnTo>
                    <a:pt x="363885" y="685800"/>
                  </a:lnTo>
                  <a:cubicBezTo>
                    <a:pt x="363289" y="708422"/>
                    <a:pt x="366563" y="721817"/>
                    <a:pt x="373707" y="725984"/>
                  </a:cubicBezTo>
                  <a:cubicBezTo>
                    <a:pt x="379363" y="732235"/>
                    <a:pt x="396478" y="736551"/>
                    <a:pt x="425053" y="738932"/>
                  </a:cubicBezTo>
                  <a:cubicBezTo>
                    <a:pt x="459581" y="741611"/>
                    <a:pt x="495151" y="742950"/>
                    <a:pt x="531763" y="742950"/>
                  </a:cubicBezTo>
                  <a:cubicBezTo>
                    <a:pt x="568374" y="742950"/>
                    <a:pt x="606028" y="741611"/>
                    <a:pt x="644723" y="738932"/>
                  </a:cubicBezTo>
                  <a:cubicBezTo>
                    <a:pt x="690265" y="735062"/>
                    <a:pt x="711249" y="692646"/>
                    <a:pt x="707678" y="611684"/>
                  </a:cubicBezTo>
                  <a:cubicBezTo>
                    <a:pt x="724644" y="631329"/>
                    <a:pt x="745926" y="645021"/>
                    <a:pt x="771525" y="652760"/>
                  </a:cubicBezTo>
                  <a:cubicBezTo>
                    <a:pt x="754558" y="731937"/>
                    <a:pt x="718988" y="776139"/>
                    <a:pt x="664815" y="785366"/>
                  </a:cubicBezTo>
                  <a:cubicBezTo>
                    <a:pt x="648742" y="790426"/>
                    <a:pt x="613618" y="793552"/>
                    <a:pt x="559445" y="794742"/>
                  </a:cubicBezTo>
                  <a:cubicBezTo>
                    <a:pt x="543074" y="795040"/>
                    <a:pt x="525810" y="795189"/>
                    <a:pt x="507653" y="795189"/>
                  </a:cubicBezTo>
                  <a:cubicBezTo>
                    <a:pt x="466874" y="795189"/>
                    <a:pt x="434727" y="794147"/>
                    <a:pt x="411212" y="792063"/>
                  </a:cubicBezTo>
                  <a:cubicBezTo>
                    <a:pt x="365671" y="787003"/>
                    <a:pt x="337988" y="778074"/>
                    <a:pt x="328166" y="765274"/>
                  </a:cubicBezTo>
                  <a:cubicBezTo>
                    <a:pt x="315962" y="754261"/>
                    <a:pt x="310158" y="727472"/>
                    <a:pt x="310753" y="684907"/>
                  </a:cubicBezTo>
                  <a:lnTo>
                    <a:pt x="310753" y="395139"/>
                  </a:lnTo>
                  <a:lnTo>
                    <a:pt x="109835" y="443359"/>
                  </a:lnTo>
                  <a:cubicBezTo>
                    <a:pt x="73223" y="451991"/>
                    <a:pt x="42416" y="462111"/>
                    <a:pt x="17413" y="473720"/>
                  </a:cubicBezTo>
                  <a:lnTo>
                    <a:pt x="0" y="405854"/>
                  </a:lnTo>
                  <a:cubicBezTo>
                    <a:pt x="25003" y="405259"/>
                    <a:pt x="54173" y="401092"/>
                    <a:pt x="87511" y="393353"/>
                  </a:cubicBezTo>
                  <a:lnTo>
                    <a:pt x="310753" y="344686"/>
                  </a:lnTo>
                  <a:lnTo>
                    <a:pt x="310753" y="92422"/>
                  </a:lnTo>
                  <a:cubicBezTo>
                    <a:pt x="311348" y="58192"/>
                    <a:pt x="309562" y="27384"/>
                    <a:pt x="305395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8" name="手繪多邊形: 圖案 77">
              <a:extLst>
                <a:ext uri="{FF2B5EF4-FFF2-40B4-BE49-F238E27FC236}">
                  <a16:creationId xmlns:a16="http://schemas.microsoft.com/office/drawing/2014/main" id="{727F8E54-47DB-4657-A36F-746A0566DAE2}"/>
                </a:ext>
              </a:extLst>
            </p:cNvPr>
            <p:cNvSpPr/>
            <p:nvPr/>
          </p:nvSpPr>
          <p:spPr>
            <a:xfrm>
              <a:off x="5199947" y="2115246"/>
              <a:ext cx="186631" cy="164752"/>
            </a:xfrm>
            <a:custGeom>
              <a:avLst/>
              <a:gdLst/>
              <a:ahLst/>
              <a:cxnLst/>
              <a:rect l="l" t="t" r="r" b="b"/>
              <a:pathLst>
                <a:path w="186631" h="164752">
                  <a:moveTo>
                    <a:pt x="40184" y="0"/>
                  </a:moveTo>
                  <a:cubicBezTo>
                    <a:pt x="94357" y="39886"/>
                    <a:pt x="143173" y="79325"/>
                    <a:pt x="186631" y="118318"/>
                  </a:cubicBezTo>
                  <a:lnTo>
                    <a:pt x="148233" y="164752"/>
                  </a:lnTo>
                  <a:cubicBezTo>
                    <a:pt x="104180" y="122188"/>
                    <a:pt x="54769" y="82004"/>
                    <a:pt x="0" y="44202"/>
                  </a:cubicBezTo>
                  <a:lnTo>
                    <a:pt x="4018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88" name="群組 87">
              <a:extLst>
                <a:ext uri="{FF2B5EF4-FFF2-40B4-BE49-F238E27FC236}">
                  <a16:creationId xmlns:a16="http://schemas.microsoft.com/office/drawing/2014/main" id="{67C9FBAD-893D-4D2F-9EAD-FF0C1A95490B}"/>
                </a:ext>
              </a:extLst>
            </p:cNvPr>
            <p:cNvGrpSpPr/>
            <p:nvPr/>
          </p:nvGrpSpPr>
          <p:grpSpPr>
            <a:xfrm>
              <a:off x="4491366" y="1125536"/>
              <a:ext cx="678643" cy="1024176"/>
              <a:chOff x="4554427" y="1460930"/>
              <a:chExt cx="512118" cy="772864"/>
            </a:xfrm>
          </p:grpSpPr>
          <p:sp>
            <p:nvSpPr>
              <p:cNvPr id="79" name="手繪多邊形: 圖案 78">
                <a:extLst>
                  <a:ext uri="{FF2B5EF4-FFF2-40B4-BE49-F238E27FC236}">
                    <a16:creationId xmlns:a16="http://schemas.microsoft.com/office/drawing/2014/main" id="{4216AE28-9247-4D3D-A41B-8B4545A761C6}"/>
                  </a:ext>
                </a:extLst>
              </p:cNvPr>
              <p:cNvSpPr/>
              <p:nvPr/>
            </p:nvSpPr>
            <p:spPr>
              <a:xfrm>
                <a:off x="4554427" y="1460930"/>
                <a:ext cx="512118" cy="772864"/>
              </a:xfrm>
              <a:custGeom>
                <a:avLst/>
                <a:gdLst/>
                <a:ahLst/>
                <a:cxnLst/>
                <a:rect l="l" t="t" r="r" b="b"/>
                <a:pathLst>
                  <a:path w="512118" h="772864">
                    <a:moveTo>
                      <a:pt x="0" y="0"/>
                    </a:moveTo>
                    <a:cubicBezTo>
                      <a:pt x="30361" y="3274"/>
                      <a:pt x="57150" y="5209"/>
                      <a:pt x="80368" y="5804"/>
                    </a:cubicBezTo>
                    <a:lnTo>
                      <a:pt x="433537" y="5804"/>
                    </a:lnTo>
                    <a:cubicBezTo>
                      <a:pt x="455266" y="5209"/>
                      <a:pt x="481460" y="3274"/>
                      <a:pt x="512118" y="0"/>
                    </a:cubicBezTo>
                    <a:cubicBezTo>
                      <a:pt x="509141" y="31849"/>
                      <a:pt x="507207" y="58340"/>
                      <a:pt x="506314" y="79474"/>
                    </a:cubicBezTo>
                    <a:lnTo>
                      <a:pt x="506314" y="685800"/>
                    </a:lnTo>
                    <a:cubicBezTo>
                      <a:pt x="507207" y="707231"/>
                      <a:pt x="509141" y="734467"/>
                      <a:pt x="512118" y="767506"/>
                    </a:cubicBezTo>
                    <a:lnTo>
                      <a:pt x="451843" y="767506"/>
                    </a:lnTo>
                    <a:cubicBezTo>
                      <a:pt x="454819" y="747861"/>
                      <a:pt x="456605" y="728960"/>
                      <a:pt x="457201" y="710803"/>
                    </a:cubicBezTo>
                    <a:lnTo>
                      <a:pt x="54918" y="710803"/>
                    </a:lnTo>
                    <a:cubicBezTo>
                      <a:pt x="55514" y="730746"/>
                      <a:pt x="57299" y="751433"/>
                      <a:pt x="60276" y="772864"/>
                    </a:cubicBezTo>
                    <a:lnTo>
                      <a:pt x="0" y="772864"/>
                    </a:lnTo>
                    <a:cubicBezTo>
                      <a:pt x="2977" y="744289"/>
                      <a:pt x="4763" y="717798"/>
                      <a:pt x="5358" y="693390"/>
                    </a:cubicBezTo>
                    <a:lnTo>
                      <a:pt x="5358" y="81706"/>
                    </a:lnTo>
                    <a:cubicBezTo>
                      <a:pt x="4763" y="55215"/>
                      <a:pt x="2977" y="27979"/>
                      <a:pt x="0" y="0"/>
                    </a:cubicBezTo>
                    <a:close/>
                    <a:moveTo>
                      <a:pt x="54918" y="49559"/>
                    </a:moveTo>
                    <a:lnTo>
                      <a:pt x="54918" y="666601"/>
                    </a:lnTo>
                    <a:lnTo>
                      <a:pt x="457201" y="666601"/>
                    </a:lnTo>
                    <a:lnTo>
                      <a:pt x="457201" y="49559"/>
                    </a:lnTo>
                    <a:lnTo>
                      <a:pt x="54918" y="49559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7" name="手繪多邊形: 圖案 76">
                <a:extLst>
                  <a:ext uri="{FF2B5EF4-FFF2-40B4-BE49-F238E27FC236}">
                    <a16:creationId xmlns:a16="http://schemas.microsoft.com/office/drawing/2014/main" id="{8468E15C-CF84-48AB-AB25-F974060E73BB}"/>
                  </a:ext>
                </a:extLst>
              </p:cNvPr>
              <p:cNvSpPr/>
              <p:nvPr/>
            </p:nvSpPr>
            <p:spPr>
              <a:xfrm>
                <a:off x="4638367" y="1546208"/>
                <a:ext cx="345578" cy="502742"/>
              </a:xfrm>
              <a:custGeom>
                <a:avLst/>
                <a:gdLst/>
                <a:ahLst/>
                <a:cxnLst/>
                <a:rect l="l" t="t" r="r" b="b"/>
                <a:pathLst>
                  <a:path w="345578" h="502742">
                    <a:moveTo>
                      <a:pt x="145554" y="0"/>
                    </a:moveTo>
                    <a:lnTo>
                      <a:pt x="214312" y="8930"/>
                    </a:lnTo>
                    <a:cubicBezTo>
                      <a:pt x="219670" y="9525"/>
                      <a:pt x="222349" y="11683"/>
                      <a:pt x="222349" y="15404"/>
                    </a:cubicBezTo>
                    <a:cubicBezTo>
                      <a:pt x="222349" y="19125"/>
                      <a:pt x="219670" y="22771"/>
                      <a:pt x="214312" y="26343"/>
                    </a:cubicBezTo>
                    <a:cubicBezTo>
                      <a:pt x="205680" y="33784"/>
                      <a:pt x="200471" y="52685"/>
                      <a:pt x="198685" y="83046"/>
                    </a:cubicBezTo>
                    <a:lnTo>
                      <a:pt x="196006" y="124123"/>
                    </a:lnTo>
                    <a:lnTo>
                      <a:pt x="275481" y="124123"/>
                    </a:lnTo>
                    <a:cubicBezTo>
                      <a:pt x="295423" y="123528"/>
                      <a:pt x="318790" y="121742"/>
                      <a:pt x="345578" y="118765"/>
                    </a:cubicBezTo>
                    <a:lnTo>
                      <a:pt x="345578" y="173683"/>
                    </a:lnTo>
                    <a:cubicBezTo>
                      <a:pt x="319980" y="170706"/>
                      <a:pt x="296614" y="168920"/>
                      <a:pt x="275481" y="168325"/>
                    </a:cubicBezTo>
                    <a:lnTo>
                      <a:pt x="196006" y="168325"/>
                    </a:lnTo>
                    <a:lnTo>
                      <a:pt x="191988" y="266105"/>
                    </a:lnTo>
                    <a:lnTo>
                      <a:pt x="226814" y="266105"/>
                    </a:lnTo>
                    <a:cubicBezTo>
                      <a:pt x="251817" y="265510"/>
                      <a:pt x="277415" y="263575"/>
                      <a:pt x="303609" y="260301"/>
                    </a:cubicBezTo>
                    <a:cubicBezTo>
                      <a:pt x="300633" y="287387"/>
                      <a:pt x="298847" y="312391"/>
                      <a:pt x="298251" y="335310"/>
                    </a:cubicBezTo>
                    <a:lnTo>
                      <a:pt x="298251" y="432197"/>
                    </a:lnTo>
                    <a:cubicBezTo>
                      <a:pt x="298847" y="452438"/>
                      <a:pt x="300633" y="475953"/>
                      <a:pt x="303609" y="502742"/>
                    </a:cubicBezTo>
                    <a:cubicBezTo>
                      <a:pt x="276820" y="499765"/>
                      <a:pt x="251222" y="497979"/>
                      <a:pt x="226814" y="497384"/>
                    </a:cubicBezTo>
                    <a:lnTo>
                      <a:pt x="119211" y="497384"/>
                    </a:lnTo>
                    <a:cubicBezTo>
                      <a:pt x="96589" y="497979"/>
                      <a:pt x="70246" y="499765"/>
                      <a:pt x="40183" y="502742"/>
                    </a:cubicBezTo>
                    <a:cubicBezTo>
                      <a:pt x="43457" y="477143"/>
                      <a:pt x="45392" y="453331"/>
                      <a:pt x="45988" y="431304"/>
                    </a:cubicBezTo>
                    <a:lnTo>
                      <a:pt x="45988" y="337096"/>
                    </a:lnTo>
                    <a:cubicBezTo>
                      <a:pt x="45392" y="312093"/>
                      <a:pt x="43457" y="286494"/>
                      <a:pt x="40183" y="260301"/>
                    </a:cubicBezTo>
                    <a:cubicBezTo>
                      <a:pt x="70842" y="263575"/>
                      <a:pt x="97184" y="265510"/>
                      <a:pt x="119211" y="266105"/>
                    </a:cubicBezTo>
                    <a:lnTo>
                      <a:pt x="144660" y="266105"/>
                    </a:lnTo>
                    <a:lnTo>
                      <a:pt x="148232" y="168325"/>
                    </a:lnTo>
                    <a:lnTo>
                      <a:pt x="73223" y="168325"/>
                    </a:lnTo>
                    <a:cubicBezTo>
                      <a:pt x="53875" y="168920"/>
                      <a:pt x="29468" y="170706"/>
                      <a:pt x="0" y="173683"/>
                    </a:cubicBezTo>
                    <a:lnTo>
                      <a:pt x="0" y="118765"/>
                    </a:lnTo>
                    <a:cubicBezTo>
                      <a:pt x="27384" y="121742"/>
                      <a:pt x="52090" y="123528"/>
                      <a:pt x="74116" y="124123"/>
                    </a:cubicBezTo>
                    <a:lnTo>
                      <a:pt x="148232" y="124123"/>
                    </a:lnTo>
                    <a:lnTo>
                      <a:pt x="150018" y="78581"/>
                    </a:lnTo>
                    <a:cubicBezTo>
                      <a:pt x="150614" y="52388"/>
                      <a:pt x="149125" y="26194"/>
                      <a:pt x="145554" y="0"/>
                    </a:cubicBezTo>
                    <a:close/>
                    <a:moveTo>
                      <a:pt x="95101" y="309860"/>
                    </a:moveTo>
                    <a:lnTo>
                      <a:pt x="95101" y="453628"/>
                    </a:lnTo>
                    <a:lnTo>
                      <a:pt x="248691" y="453628"/>
                    </a:lnTo>
                    <a:lnTo>
                      <a:pt x="248691" y="309860"/>
                    </a:lnTo>
                    <a:lnTo>
                      <a:pt x="95101" y="30986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75" name="手繪多邊形: 圖案 74">
              <a:extLst>
                <a:ext uri="{FF2B5EF4-FFF2-40B4-BE49-F238E27FC236}">
                  <a16:creationId xmlns:a16="http://schemas.microsoft.com/office/drawing/2014/main" id="{1AD92B4E-CF23-4EE6-9BB2-1C8AD0A8B654}"/>
                </a:ext>
              </a:extLst>
            </p:cNvPr>
            <p:cNvSpPr/>
            <p:nvPr/>
          </p:nvSpPr>
          <p:spPr>
            <a:xfrm>
              <a:off x="5380218" y="1575619"/>
              <a:ext cx="571281" cy="480454"/>
            </a:xfrm>
            <a:custGeom>
              <a:avLst/>
              <a:gdLst/>
              <a:ahLst/>
              <a:cxnLst/>
              <a:rect l="l" t="t" r="r" b="b"/>
              <a:pathLst>
                <a:path w="794742" h="668387">
                  <a:moveTo>
                    <a:pt x="8483" y="0"/>
                  </a:moveTo>
                  <a:cubicBezTo>
                    <a:pt x="38248" y="3869"/>
                    <a:pt x="66228" y="5804"/>
                    <a:pt x="92422" y="5804"/>
                  </a:cubicBezTo>
                  <a:lnTo>
                    <a:pt x="693390" y="5804"/>
                  </a:lnTo>
                  <a:cubicBezTo>
                    <a:pt x="726132" y="5804"/>
                    <a:pt x="759916" y="3869"/>
                    <a:pt x="794742" y="0"/>
                  </a:cubicBezTo>
                  <a:lnTo>
                    <a:pt x="794742" y="56703"/>
                  </a:lnTo>
                  <a:cubicBezTo>
                    <a:pt x="758130" y="53131"/>
                    <a:pt x="724346" y="51345"/>
                    <a:pt x="693390" y="51345"/>
                  </a:cubicBezTo>
                  <a:lnTo>
                    <a:pt x="336649" y="51345"/>
                  </a:lnTo>
                  <a:cubicBezTo>
                    <a:pt x="337244" y="87957"/>
                    <a:pt x="336649" y="131564"/>
                    <a:pt x="334863" y="182165"/>
                  </a:cubicBezTo>
                  <a:lnTo>
                    <a:pt x="589805" y="182165"/>
                  </a:lnTo>
                  <a:cubicBezTo>
                    <a:pt x="619869" y="182165"/>
                    <a:pt x="649485" y="180379"/>
                    <a:pt x="678656" y="176808"/>
                  </a:cubicBezTo>
                  <a:cubicBezTo>
                    <a:pt x="678060" y="183951"/>
                    <a:pt x="677465" y="195709"/>
                    <a:pt x="676870" y="212080"/>
                  </a:cubicBezTo>
                  <a:cubicBezTo>
                    <a:pt x="675084" y="235297"/>
                    <a:pt x="673893" y="251817"/>
                    <a:pt x="673298" y="261640"/>
                  </a:cubicBezTo>
                  <a:cubicBezTo>
                    <a:pt x="660499" y="492026"/>
                    <a:pt x="647402" y="604540"/>
                    <a:pt x="634007" y="599182"/>
                  </a:cubicBezTo>
                  <a:cubicBezTo>
                    <a:pt x="628352" y="627757"/>
                    <a:pt x="575816" y="645170"/>
                    <a:pt x="476398" y="651420"/>
                  </a:cubicBezTo>
                  <a:cubicBezTo>
                    <a:pt x="472231" y="627013"/>
                    <a:pt x="463450" y="603200"/>
                    <a:pt x="450056" y="579983"/>
                  </a:cubicBezTo>
                  <a:cubicBezTo>
                    <a:pt x="472082" y="582364"/>
                    <a:pt x="491281" y="583555"/>
                    <a:pt x="507652" y="583555"/>
                  </a:cubicBezTo>
                  <a:cubicBezTo>
                    <a:pt x="545455" y="583555"/>
                    <a:pt x="570160" y="577453"/>
                    <a:pt x="581769" y="565249"/>
                  </a:cubicBezTo>
                  <a:cubicBezTo>
                    <a:pt x="595758" y="572690"/>
                    <a:pt x="607962" y="460176"/>
                    <a:pt x="618380" y="227707"/>
                  </a:cubicBezTo>
                  <a:lnTo>
                    <a:pt x="334863" y="227707"/>
                  </a:lnTo>
                  <a:cubicBezTo>
                    <a:pt x="326231" y="421779"/>
                    <a:pt x="234404" y="568672"/>
                    <a:pt x="59382" y="668387"/>
                  </a:cubicBezTo>
                  <a:cubicBezTo>
                    <a:pt x="43606" y="650230"/>
                    <a:pt x="23812" y="632668"/>
                    <a:pt x="0" y="615702"/>
                  </a:cubicBezTo>
                  <a:cubicBezTo>
                    <a:pt x="113407" y="568077"/>
                    <a:pt x="189011" y="504081"/>
                    <a:pt x="226814" y="423713"/>
                  </a:cubicBezTo>
                  <a:cubicBezTo>
                    <a:pt x="263128" y="354359"/>
                    <a:pt x="281285" y="245864"/>
                    <a:pt x="281285" y="98226"/>
                  </a:cubicBezTo>
                  <a:cubicBezTo>
                    <a:pt x="281285" y="79176"/>
                    <a:pt x="281136" y="63549"/>
                    <a:pt x="280838" y="51345"/>
                  </a:cubicBezTo>
                  <a:lnTo>
                    <a:pt x="92422" y="51345"/>
                  </a:lnTo>
                  <a:cubicBezTo>
                    <a:pt x="68609" y="51345"/>
                    <a:pt x="40630" y="53131"/>
                    <a:pt x="8483" y="56703"/>
                  </a:cubicBezTo>
                  <a:lnTo>
                    <a:pt x="848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4" name="手繪多邊形: 圖案 73">
              <a:extLst>
                <a:ext uri="{FF2B5EF4-FFF2-40B4-BE49-F238E27FC236}">
                  <a16:creationId xmlns:a16="http://schemas.microsoft.com/office/drawing/2014/main" id="{5D9C7F8B-A2E7-4D0B-A31E-17D2AA47AEE1}"/>
                </a:ext>
              </a:extLst>
            </p:cNvPr>
            <p:cNvSpPr/>
            <p:nvPr/>
          </p:nvSpPr>
          <p:spPr>
            <a:xfrm>
              <a:off x="5139672" y="2333130"/>
              <a:ext cx="181719" cy="154484"/>
            </a:xfrm>
            <a:custGeom>
              <a:avLst/>
              <a:gdLst/>
              <a:ahLst/>
              <a:cxnLst/>
              <a:rect l="l" t="t" r="r" b="b"/>
              <a:pathLst>
                <a:path w="181719" h="154484">
                  <a:moveTo>
                    <a:pt x="35718" y="0"/>
                  </a:moveTo>
                  <a:cubicBezTo>
                    <a:pt x="80069" y="29766"/>
                    <a:pt x="128736" y="66080"/>
                    <a:pt x="181719" y="108942"/>
                  </a:cubicBezTo>
                  <a:lnTo>
                    <a:pt x="146447" y="154484"/>
                  </a:lnTo>
                  <a:cubicBezTo>
                    <a:pt x="104179" y="116086"/>
                    <a:pt x="55364" y="79474"/>
                    <a:pt x="0" y="44649"/>
                  </a:cubicBezTo>
                  <a:lnTo>
                    <a:pt x="3571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1" name="手繪多邊形: 圖案 70">
              <a:extLst>
                <a:ext uri="{FF2B5EF4-FFF2-40B4-BE49-F238E27FC236}">
                  <a16:creationId xmlns:a16="http://schemas.microsoft.com/office/drawing/2014/main" id="{D726D3DE-1C67-4BD5-B119-CA60E023F410}"/>
                </a:ext>
              </a:extLst>
            </p:cNvPr>
            <p:cNvSpPr/>
            <p:nvPr/>
          </p:nvSpPr>
          <p:spPr>
            <a:xfrm>
              <a:off x="5144137" y="2558159"/>
              <a:ext cx="216991" cy="349151"/>
            </a:xfrm>
            <a:custGeom>
              <a:avLst/>
              <a:gdLst/>
              <a:ahLst/>
              <a:cxnLst/>
              <a:rect l="l" t="t" r="r" b="b"/>
              <a:pathLst>
                <a:path w="216991" h="349151">
                  <a:moveTo>
                    <a:pt x="176361" y="0"/>
                  </a:moveTo>
                  <a:cubicBezTo>
                    <a:pt x="186779" y="16967"/>
                    <a:pt x="200322" y="33635"/>
                    <a:pt x="216991" y="50006"/>
                  </a:cubicBezTo>
                  <a:cubicBezTo>
                    <a:pt x="132159" y="194072"/>
                    <a:pt x="79325" y="293787"/>
                    <a:pt x="58489" y="349151"/>
                  </a:cubicBezTo>
                  <a:lnTo>
                    <a:pt x="0" y="301377"/>
                  </a:lnTo>
                  <a:cubicBezTo>
                    <a:pt x="68461" y="214462"/>
                    <a:pt x="127248" y="114003"/>
                    <a:pt x="176361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70" name="手繪多邊形: 圖案 69">
              <a:extLst>
                <a:ext uri="{FF2B5EF4-FFF2-40B4-BE49-F238E27FC236}">
                  <a16:creationId xmlns:a16="http://schemas.microsoft.com/office/drawing/2014/main" id="{8A7A754E-6ADD-4E11-8C86-6BFA20902241}"/>
                </a:ext>
              </a:extLst>
            </p:cNvPr>
            <p:cNvSpPr/>
            <p:nvPr/>
          </p:nvSpPr>
          <p:spPr>
            <a:xfrm>
              <a:off x="7010549" y="2583937"/>
              <a:ext cx="507207" cy="327273"/>
            </a:xfrm>
            <a:custGeom>
              <a:avLst/>
              <a:gdLst/>
              <a:ahLst/>
              <a:cxnLst/>
              <a:rect l="l" t="t" r="r" b="b"/>
              <a:pathLst>
                <a:path w="507207" h="327273">
                  <a:moveTo>
                    <a:pt x="0" y="0"/>
                  </a:moveTo>
                  <a:cubicBezTo>
                    <a:pt x="33338" y="3572"/>
                    <a:pt x="60127" y="5358"/>
                    <a:pt x="80368" y="5358"/>
                  </a:cubicBezTo>
                  <a:lnTo>
                    <a:pt x="428626" y="5358"/>
                  </a:lnTo>
                  <a:cubicBezTo>
                    <a:pt x="448271" y="5953"/>
                    <a:pt x="474465" y="4167"/>
                    <a:pt x="507207" y="0"/>
                  </a:cubicBezTo>
                  <a:cubicBezTo>
                    <a:pt x="503635" y="34826"/>
                    <a:pt x="501849" y="61019"/>
                    <a:pt x="501849" y="78581"/>
                  </a:cubicBezTo>
                  <a:lnTo>
                    <a:pt x="501849" y="248692"/>
                  </a:lnTo>
                  <a:cubicBezTo>
                    <a:pt x="501849" y="267444"/>
                    <a:pt x="503635" y="291257"/>
                    <a:pt x="507207" y="320129"/>
                  </a:cubicBezTo>
                  <a:lnTo>
                    <a:pt x="445146" y="320129"/>
                  </a:lnTo>
                  <a:cubicBezTo>
                    <a:pt x="447527" y="304056"/>
                    <a:pt x="449313" y="285452"/>
                    <a:pt x="450503" y="264319"/>
                  </a:cubicBezTo>
                  <a:lnTo>
                    <a:pt x="57597" y="264319"/>
                  </a:lnTo>
                  <a:cubicBezTo>
                    <a:pt x="58788" y="283666"/>
                    <a:pt x="60574" y="304651"/>
                    <a:pt x="62955" y="327273"/>
                  </a:cubicBezTo>
                  <a:lnTo>
                    <a:pt x="0" y="327273"/>
                  </a:lnTo>
                  <a:cubicBezTo>
                    <a:pt x="3572" y="298698"/>
                    <a:pt x="5358" y="274290"/>
                    <a:pt x="5358" y="254050"/>
                  </a:cubicBezTo>
                  <a:lnTo>
                    <a:pt x="5358" y="77688"/>
                  </a:lnTo>
                  <a:cubicBezTo>
                    <a:pt x="5358" y="59234"/>
                    <a:pt x="3572" y="33337"/>
                    <a:pt x="0" y="0"/>
                  </a:cubicBezTo>
                  <a:close/>
                  <a:moveTo>
                    <a:pt x="56704" y="51346"/>
                  </a:moveTo>
                  <a:lnTo>
                    <a:pt x="56704" y="220117"/>
                  </a:lnTo>
                  <a:lnTo>
                    <a:pt x="450503" y="220117"/>
                  </a:lnTo>
                  <a:lnTo>
                    <a:pt x="450503" y="51346"/>
                  </a:lnTo>
                  <a:lnTo>
                    <a:pt x="56704" y="51346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87" name="群組 86">
              <a:extLst>
                <a:ext uri="{FF2B5EF4-FFF2-40B4-BE49-F238E27FC236}">
                  <a16:creationId xmlns:a16="http://schemas.microsoft.com/office/drawing/2014/main" id="{E293EFFD-A01E-4CF4-941B-EE7EBFCA6488}"/>
                </a:ext>
              </a:extLst>
            </p:cNvPr>
            <p:cNvGrpSpPr/>
            <p:nvPr/>
          </p:nvGrpSpPr>
          <p:grpSpPr>
            <a:xfrm>
              <a:off x="7468497" y="1239361"/>
              <a:ext cx="456348" cy="1127699"/>
              <a:chOff x="7468497" y="1545083"/>
              <a:chExt cx="332631" cy="821977"/>
            </a:xfrm>
          </p:grpSpPr>
          <p:sp>
            <p:nvSpPr>
              <p:cNvPr id="83" name="手繪多邊形: 圖案 82">
                <a:extLst>
                  <a:ext uri="{FF2B5EF4-FFF2-40B4-BE49-F238E27FC236}">
                    <a16:creationId xmlns:a16="http://schemas.microsoft.com/office/drawing/2014/main" id="{06F62F17-0F01-4748-9B3D-E2A6E2D98DFF}"/>
                  </a:ext>
                </a:extLst>
              </p:cNvPr>
              <p:cNvSpPr/>
              <p:nvPr/>
            </p:nvSpPr>
            <p:spPr>
              <a:xfrm>
                <a:off x="7568955" y="1545083"/>
                <a:ext cx="135284" cy="142875"/>
              </a:xfrm>
              <a:custGeom>
                <a:avLst/>
                <a:gdLst/>
                <a:ahLst/>
                <a:cxnLst/>
                <a:rect l="l" t="t" r="r" b="b"/>
                <a:pathLst>
                  <a:path w="135284" h="142875">
                    <a:moveTo>
                      <a:pt x="40184" y="0"/>
                    </a:moveTo>
                    <a:cubicBezTo>
                      <a:pt x="75009" y="38398"/>
                      <a:pt x="106709" y="75903"/>
                      <a:pt x="135284" y="112514"/>
                    </a:cubicBezTo>
                    <a:lnTo>
                      <a:pt x="92422" y="142875"/>
                    </a:lnTo>
                    <a:cubicBezTo>
                      <a:pt x="82004" y="128588"/>
                      <a:pt x="60275" y="102543"/>
                      <a:pt x="27236" y="64741"/>
                    </a:cubicBezTo>
                    <a:cubicBezTo>
                      <a:pt x="15032" y="51346"/>
                      <a:pt x="5953" y="41077"/>
                      <a:pt x="0" y="33933"/>
                    </a:cubicBezTo>
                    <a:lnTo>
                      <a:pt x="40184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6" name="手繪多邊形: 圖案 75">
                <a:extLst>
                  <a:ext uri="{FF2B5EF4-FFF2-40B4-BE49-F238E27FC236}">
                    <a16:creationId xmlns:a16="http://schemas.microsoft.com/office/drawing/2014/main" id="{9AACE354-86D9-486B-BC7A-719F379686A7}"/>
                  </a:ext>
                </a:extLst>
              </p:cNvPr>
              <p:cNvSpPr/>
              <p:nvPr/>
            </p:nvSpPr>
            <p:spPr>
              <a:xfrm>
                <a:off x="7468497" y="1690637"/>
                <a:ext cx="332631" cy="57597"/>
              </a:xfrm>
              <a:custGeom>
                <a:avLst/>
                <a:gdLst/>
                <a:ahLst/>
                <a:cxnLst/>
                <a:rect l="l" t="t" r="r" b="b"/>
                <a:pathLst>
                  <a:path w="332631" h="57597">
                    <a:moveTo>
                      <a:pt x="0" y="0"/>
                    </a:moveTo>
                    <a:cubicBezTo>
                      <a:pt x="40184" y="2977"/>
                      <a:pt x="83790" y="4763"/>
                      <a:pt x="130820" y="5358"/>
                    </a:cubicBezTo>
                    <a:lnTo>
                      <a:pt x="200918" y="5358"/>
                    </a:lnTo>
                    <a:cubicBezTo>
                      <a:pt x="252710" y="4763"/>
                      <a:pt x="296614" y="2977"/>
                      <a:pt x="332631" y="0"/>
                    </a:cubicBezTo>
                    <a:lnTo>
                      <a:pt x="332631" y="57597"/>
                    </a:lnTo>
                    <a:cubicBezTo>
                      <a:pt x="317450" y="52239"/>
                      <a:pt x="292893" y="49560"/>
                      <a:pt x="258961" y="49560"/>
                    </a:cubicBezTo>
                    <a:cubicBezTo>
                      <a:pt x="247947" y="49560"/>
                      <a:pt x="238422" y="49709"/>
                      <a:pt x="230386" y="50006"/>
                    </a:cubicBezTo>
                    <a:cubicBezTo>
                      <a:pt x="216991" y="50602"/>
                      <a:pt x="207168" y="50899"/>
                      <a:pt x="200918" y="50899"/>
                    </a:cubicBezTo>
                    <a:lnTo>
                      <a:pt x="130820" y="50899"/>
                    </a:lnTo>
                    <a:cubicBezTo>
                      <a:pt x="99566" y="51495"/>
                      <a:pt x="55959" y="53727"/>
                      <a:pt x="0" y="5759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3" name="手繪多邊形: 圖案 72">
                <a:extLst>
                  <a:ext uri="{FF2B5EF4-FFF2-40B4-BE49-F238E27FC236}">
                    <a16:creationId xmlns:a16="http://schemas.microsoft.com/office/drawing/2014/main" id="{E73D4901-457B-415D-BF20-EFEC28DDD8AA}"/>
                  </a:ext>
                </a:extLst>
              </p:cNvPr>
              <p:cNvSpPr/>
              <p:nvPr/>
            </p:nvSpPr>
            <p:spPr>
              <a:xfrm>
                <a:off x="7503323" y="1817439"/>
                <a:ext cx="261193" cy="54917"/>
              </a:xfrm>
              <a:custGeom>
                <a:avLst/>
                <a:gdLst/>
                <a:ahLst/>
                <a:cxnLst/>
                <a:rect l="l" t="t" r="r" b="b"/>
                <a:pathLst>
                  <a:path w="261193" h="54917">
                    <a:moveTo>
                      <a:pt x="0" y="0"/>
                    </a:moveTo>
                    <a:cubicBezTo>
                      <a:pt x="33337" y="2679"/>
                      <a:pt x="66228" y="4018"/>
                      <a:pt x="98673" y="4018"/>
                    </a:cubicBezTo>
                    <a:lnTo>
                      <a:pt x="158948" y="4018"/>
                    </a:lnTo>
                    <a:cubicBezTo>
                      <a:pt x="200917" y="4018"/>
                      <a:pt x="234999" y="2679"/>
                      <a:pt x="261193" y="0"/>
                    </a:cubicBezTo>
                    <a:lnTo>
                      <a:pt x="261193" y="54917"/>
                    </a:lnTo>
                    <a:cubicBezTo>
                      <a:pt x="240655" y="51345"/>
                      <a:pt x="210145" y="49559"/>
                      <a:pt x="169664" y="49559"/>
                    </a:cubicBezTo>
                    <a:cubicBezTo>
                      <a:pt x="164901" y="49559"/>
                      <a:pt x="161329" y="49559"/>
                      <a:pt x="158948" y="49559"/>
                    </a:cubicBezTo>
                    <a:lnTo>
                      <a:pt x="98673" y="49559"/>
                    </a:lnTo>
                    <a:cubicBezTo>
                      <a:pt x="60275" y="48964"/>
                      <a:pt x="27384" y="50750"/>
                      <a:pt x="0" y="5491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72" name="手繪多邊形: 圖案 71">
                <a:extLst>
                  <a:ext uri="{FF2B5EF4-FFF2-40B4-BE49-F238E27FC236}">
                    <a16:creationId xmlns:a16="http://schemas.microsoft.com/office/drawing/2014/main" id="{11A6C6DE-0626-4DC0-90A9-2ACED6775425}"/>
                  </a:ext>
                </a:extLst>
              </p:cNvPr>
              <p:cNvSpPr/>
              <p:nvPr/>
            </p:nvSpPr>
            <p:spPr>
              <a:xfrm>
                <a:off x="7503323" y="1946472"/>
                <a:ext cx="250477" cy="52238"/>
              </a:xfrm>
              <a:custGeom>
                <a:avLst/>
                <a:gdLst/>
                <a:ahLst/>
                <a:cxnLst/>
                <a:rect l="l" t="t" r="r" b="b"/>
                <a:pathLst>
                  <a:path w="250477" h="52238">
                    <a:moveTo>
                      <a:pt x="0" y="0"/>
                    </a:moveTo>
                    <a:cubicBezTo>
                      <a:pt x="36314" y="2381"/>
                      <a:pt x="69205" y="3869"/>
                      <a:pt x="98673" y="4464"/>
                    </a:cubicBezTo>
                    <a:lnTo>
                      <a:pt x="155376" y="4464"/>
                    </a:lnTo>
                    <a:cubicBezTo>
                      <a:pt x="182760" y="4464"/>
                      <a:pt x="214461" y="2976"/>
                      <a:pt x="250477" y="0"/>
                    </a:cubicBezTo>
                    <a:lnTo>
                      <a:pt x="250477" y="51345"/>
                    </a:lnTo>
                    <a:cubicBezTo>
                      <a:pt x="237678" y="50155"/>
                      <a:pt x="215354" y="49857"/>
                      <a:pt x="183505" y="50452"/>
                    </a:cubicBezTo>
                    <a:cubicBezTo>
                      <a:pt x="170705" y="50452"/>
                      <a:pt x="161329" y="50452"/>
                      <a:pt x="155376" y="50452"/>
                    </a:cubicBezTo>
                    <a:lnTo>
                      <a:pt x="98673" y="50452"/>
                    </a:lnTo>
                    <a:cubicBezTo>
                      <a:pt x="95399" y="50452"/>
                      <a:pt x="90785" y="50452"/>
                      <a:pt x="84832" y="50452"/>
                    </a:cubicBezTo>
                    <a:cubicBezTo>
                      <a:pt x="51792" y="49857"/>
                      <a:pt x="23515" y="50452"/>
                      <a:pt x="0" y="522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69" name="手繪多邊形: 圖案 68">
                <a:extLst>
                  <a:ext uri="{FF2B5EF4-FFF2-40B4-BE49-F238E27FC236}">
                    <a16:creationId xmlns:a16="http://schemas.microsoft.com/office/drawing/2014/main" id="{3F8A7F4A-5EFB-47D3-8432-7515B9F2F0BD}"/>
                  </a:ext>
                </a:extLst>
              </p:cNvPr>
              <p:cNvSpPr/>
              <p:nvPr/>
            </p:nvSpPr>
            <p:spPr>
              <a:xfrm>
                <a:off x="7500197" y="2062558"/>
                <a:ext cx="260747" cy="304502"/>
              </a:xfrm>
              <a:custGeom>
                <a:avLst/>
                <a:gdLst/>
                <a:ahLst/>
                <a:cxnLst/>
                <a:rect l="l" t="t" r="r" b="b"/>
                <a:pathLst>
                  <a:path w="260747" h="304502">
                    <a:moveTo>
                      <a:pt x="0" y="0"/>
                    </a:moveTo>
                    <a:cubicBezTo>
                      <a:pt x="34826" y="2976"/>
                      <a:pt x="62359" y="4911"/>
                      <a:pt x="82600" y="5804"/>
                    </a:cubicBezTo>
                    <a:lnTo>
                      <a:pt x="175915" y="5804"/>
                    </a:lnTo>
                    <a:cubicBezTo>
                      <a:pt x="200918" y="4911"/>
                      <a:pt x="229195" y="2976"/>
                      <a:pt x="260747" y="0"/>
                    </a:cubicBezTo>
                    <a:cubicBezTo>
                      <a:pt x="257770" y="31849"/>
                      <a:pt x="255984" y="58340"/>
                      <a:pt x="255389" y="79474"/>
                    </a:cubicBezTo>
                    <a:lnTo>
                      <a:pt x="255389" y="215205"/>
                    </a:lnTo>
                    <a:cubicBezTo>
                      <a:pt x="255389" y="229790"/>
                      <a:pt x="256877" y="251370"/>
                      <a:pt x="259854" y="279945"/>
                    </a:cubicBezTo>
                    <a:lnTo>
                      <a:pt x="199579" y="279945"/>
                    </a:lnTo>
                    <a:cubicBezTo>
                      <a:pt x="200174" y="278159"/>
                      <a:pt x="200769" y="275034"/>
                      <a:pt x="201365" y="270569"/>
                    </a:cubicBezTo>
                    <a:cubicBezTo>
                      <a:pt x="204341" y="254793"/>
                      <a:pt x="205829" y="244524"/>
                      <a:pt x="205829" y="239762"/>
                    </a:cubicBezTo>
                    <a:lnTo>
                      <a:pt x="54918" y="239762"/>
                    </a:lnTo>
                    <a:cubicBezTo>
                      <a:pt x="55513" y="257919"/>
                      <a:pt x="57448" y="279499"/>
                      <a:pt x="60722" y="304502"/>
                    </a:cubicBezTo>
                    <a:lnTo>
                      <a:pt x="0" y="304502"/>
                    </a:lnTo>
                    <a:cubicBezTo>
                      <a:pt x="3275" y="274736"/>
                      <a:pt x="5209" y="247947"/>
                      <a:pt x="5805" y="224135"/>
                    </a:cubicBezTo>
                    <a:lnTo>
                      <a:pt x="5805" y="83492"/>
                    </a:lnTo>
                    <a:cubicBezTo>
                      <a:pt x="5209" y="63847"/>
                      <a:pt x="3275" y="36016"/>
                      <a:pt x="0" y="0"/>
                    </a:cubicBezTo>
                    <a:close/>
                    <a:moveTo>
                      <a:pt x="55811" y="49559"/>
                    </a:moveTo>
                    <a:lnTo>
                      <a:pt x="55811" y="197792"/>
                    </a:lnTo>
                    <a:lnTo>
                      <a:pt x="205829" y="197792"/>
                    </a:lnTo>
                    <a:lnTo>
                      <a:pt x="205829" y="49559"/>
                    </a:lnTo>
                    <a:lnTo>
                      <a:pt x="55811" y="49559"/>
                    </a:lnTo>
                    <a:close/>
                  </a:path>
                </a:pathLst>
              </a:custGeom>
              <a:solidFill>
                <a:schemeClr val="bg1">
                  <a:lumMod val="85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  <p:sp>
          <p:nvSpPr>
            <p:cNvPr id="68" name="手繪多邊形: 圖案 67">
              <a:extLst>
                <a:ext uri="{FF2B5EF4-FFF2-40B4-BE49-F238E27FC236}">
                  <a16:creationId xmlns:a16="http://schemas.microsoft.com/office/drawing/2014/main" id="{F73038FF-B5C5-4866-BF48-926EC902DE8A}"/>
                </a:ext>
              </a:extLst>
            </p:cNvPr>
            <p:cNvSpPr/>
            <p:nvPr/>
          </p:nvSpPr>
          <p:spPr>
            <a:xfrm>
              <a:off x="4369192" y="2235466"/>
              <a:ext cx="584002" cy="396925"/>
            </a:xfrm>
            <a:custGeom>
              <a:avLst/>
              <a:gdLst/>
              <a:ahLst/>
              <a:cxnLst/>
              <a:rect l="l" t="t" r="r" b="b"/>
              <a:pathLst>
                <a:path w="584002" h="396925">
                  <a:moveTo>
                    <a:pt x="191988" y="0"/>
                  </a:moveTo>
                  <a:lnTo>
                    <a:pt x="268784" y="21878"/>
                  </a:lnTo>
                  <a:cubicBezTo>
                    <a:pt x="276225" y="23962"/>
                    <a:pt x="279499" y="25896"/>
                    <a:pt x="278606" y="27682"/>
                  </a:cubicBezTo>
                  <a:cubicBezTo>
                    <a:pt x="278606" y="29468"/>
                    <a:pt x="275034" y="32743"/>
                    <a:pt x="267891" y="37505"/>
                  </a:cubicBezTo>
                  <a:cubicBezTo>
                    <a:pt x="258068" y="42565"/>
                    <a:pt x="249882" y="54769"/>
                    <a:pt x="243334" y="74117"/>
                  </a:cubicBezTo>
                  <a:cubicBezTo>
                    <a:pt x="231725" y="108347"/>
                    <a:pt x="218182" y="144066"/>
                    <a:pt x="202704" y="181273"/>
                  </a:cubicBezTo>
                  <a:lnTo>
                    <a:pt x="501849" y="181273"/>
                  </a:lnTo>
                  <a:cubicBezTo>
                    <a:pt x="528637" y="181273"/>
                    <a:pt x="556022" y="179338"/>
                    <a:pt x="584002" y="175469"/>
                  </a:cubicBezTo>
                  <a:cubicBezTo>
                    <a:pt x="571202" y="228749"/>
                    <a:pt x="550218" y="291257"/>
                    <a:pt x="521047" y="362992"/>
                  </a:cubicBezTo>
                  <a:cubicBezTo>
                    <a:pt x="497830" y="357039"/>
                    <a:pt x="474762" y="353467"/>
                    <a:pt x="451842" y="352277"/>
                  </a:cubicBezTo>
                  <a:cubicBezTo>
                    <a:pt x="474762" y="313879"/>
                    <a:pt x="492919" y="272058"/>
                    <a:pt x="506313" y="226814"/>
                  </a:cubicBezTo>
                  <a:lnTo>
                    <a:pt x="181719" y="226814"/>
                  </a:lnTo>
                  <a:cubicBezTo>
                    <a:pt x="150763" y="290215"/>
                    <a:pt x="116086" y="346919"/>
                    <a:pt x="77688" y="396925"/>
                  </a:cubicBezTo>
                  <a:cubicBezTo>
                    <a:pt x="54471" y="385912"/>
                    <a:pt x="28575" y="378024"/>
                    <a:pt x="0" y="373261"/>
                  </a:cubicBezTo>
                  <a:cubicBezTo>
                    <a:pt x="99417" y="290215"/>
                    <a:pt x="163413" y="165795"/>
                    <a:pt x="19198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7" name="手繪多邊形: 圖案 66">
              <a:extLst>
                <a:ext uri="{FF2B5EF4-FFF2-40B4-BE49-F238E27FC236}">
                  <a16:creationId xmlns:a16="http://schemas.microsoft.com/office/drawing/2014/main" id="{581D62CF-6AC7-4FA9-87F4-E083DFB28BB9}"/>
                </a:ext>
              </a:extLst>
            </p:cNvPr>
            <p:cNvSpPr/>
            <p:nvPr/>
          </p:nvSpPr>
          <p:spPr>
            <a:xfrm>
              <a:off x="3865941" y="2791663"/>
              <a:ext cx="197573" cy="592535"/>
            </a:xfrm>
            <a:custGeom>
              <a:avLst/>
              <a:gdLst/>
              <a:ahLst/>
              <a:cxnLst/>
              <a:rect l="l" t="t" r="r" b="b"/>
              <a:pathLst>
                <a:path w="282862" h="848321">
                  <a:moveTo>
                    <a:pt x="202257" y="0"/>
                  </a:moveTo>
                  <a:lnTo>
                    <a:pt x="268784" y="26343"/>
                  </a:lnTo>
                  <a:cubicBezTo>
                    <a:pt x="278606" y="30213"/>
                    <a:pt x="283220" y="33040"/>
                    <a:pt x="282624" y="34826"/>
                  </a:cubicBezTo>
                  <a:cubicBezTo>
                    <a:pt x="283815" y="36612"/>
                    <a:pt x="280541" y="39589"/>
                    <a:pt x="272802" y="43756"/>
                  </a:cubicBezTo>
                  <a:cubicBezTo>
                    <a:pt x="262979" y="48816"/>
                    <a:pt x="253454" y="62806"/>
                    <a:pt x="244227" y="85725"/>
                  </a:cubicBezTo>
                  <a:cubicBezTo>
                    <a:pt x="225474" y="133350"/>
                    <a:pt x="209699" y="169962"/>
                    <a:pt x="196899" y="195561"/>
                  </a:cubicBezTo>
                  <a:lnTo>
                    <a:pt x="196899" y="758131"/>
                  </a:lnTo>
                  <a:cubicBezTo>
                    <a:pt x="196899" y="785515"/>
                    <a:pt x="198685" y="815579"/>
                    <a:pt x="202257" y="848321"/>
                  </a:cubicBezTo>
                  <a:lnTo>
                    <a:pt x="140196" y="848321"/>
                  </a:lnTo>
                  <a:cubicBezTo>
                    <a:pt x="143768" y="816769"/>
                    <a:pt x="145554" y="786706"/>
                    <a:pt x="145554" y="758131"/>
                  </a:cubicBezTo>
                  <a:lnTo>
                    <a:pt x="145554" y="296913"/>
                  </a:lnTo>
                  <a:cubicBezTo>
                    <a:pt x="118169" y="342752"/>
                    <a:pt x="94357" y="379959"/>
                    <a:pt x="74116" y="408534"/>
                  </a:cubicBezTo>
                  <a:cubicBezTo>
                    <a:pt x="52685" y="396330"/>
                    <a:pt x="27980" y="385168"/>
                    <a:pt x="0" y="375047"/>
                  </a:cubicBezTo>
                  <a:cubicBezTo>
                    <a:pt x="92869" y="296168"/>
                    <a:pt x="160288" y="171153"/>
                    <a:pt x="202257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altLang="zh-TW" dirty="0"/>
            </a:p>
          </p:txBody>
        </p:sp>
        <p:sp>
          <p:nvSpPr>
            <p:cNvPr id="66" name="手繪多邊形: 圖案 65">
              <a:extLst>
                <a:ext uri="{FF2B5EF4-FFF2-40B4-BE49-F238E27FC236}">
                  <a16:creationId xmlns:a16="http://schemas.microsoft.com/office/drawing/2014/main" id="{48C3EAF2-A123-4049-97DA-B19599BD048B}"/>
                </a:ext>
              </a:extLst>
            </p:cNvPr>
            <p:cNvSpPr/>
            <p:nvPr/>
          </p:nvSpPr>
          <p:spPr>
            <a:xfrm>
              <a:off x="5186366" y="2855260"/>
              <a:ext cx="275926" cy="806418"/>
            </a:xfrm>
            <a:custGeom>
              <a:avLst/>
              <a:gdLst/>
              <a:ahLst/>
              <a:cxnLst/>
              <a:rect l="l" t="t" r="r" b="b"/>
              <a:pathLst>
                <a:path w="282625" h="825996">
                  <a:moveTo>
                    <a:pt x="210294" y="0"/>
                  </a:moveTo>
                  <a:lnTo>
                    <a:pt x="275481" y="25003"/>
                  </a:lnTo>
                  <a:cubicBezTo>
                    <a:pt x="280243" y="26789"/>
                    <a:pt x="282625" y="29170"/>
                    <a:pt x="282625" y="32147"/>
                  </a:cubicBezTo>
                  <a:cubicBezTo>
                    <a:pt x="282029" y="34528"/>
                    <a:pt x="278904" y="37505"/>
                    <a:pt x="273248" y="41077"/>
                  </a:cubicBezTo>
                  <a:cubicBezTo>
                    <a:pt x="263128" y="47923"/>
                    <a:pt x="254645" y="59234"/>
                    <a:pt x="247799" y="75010"/>
                  </a:cubicBezTo>
                  <a:cubicBezTo>
                    <a:pt x="237381" y="98822"/>
                    <a:pt x="223986" y="129332"/>
                    <a:pt x="207615" y="166539"/>
                  </a:cubicBezTo>
                  <a:lnTo>
                    <a:pt x="207615" y="741611"/>
                  </a:lnTo>
                  <a:cubicBezTo>
                    <a:pt x="208211" y="766614"/>
                    <a:pt x="209997" y="794742"/>
                    <a:pt x="212973" y="825996"/>
                  </a:cubicBezTo>
                  <a:lnTo>
                    <a:pt x="150912" y="825996"/>
                  </a:lnTo>
                  <a:cubicBezTo>
                    <a:pt x="153888" y="793552"/>
                    <a:pt x="155674" y="765423"/>
                    <a:pt x="156269" y="741611"/>
                  </a:cubicBezTo>
                  <a:lnTo>
                    <a:pt x="156269" y="264319"/>
                  </a:lnTo>
                  <a:cubicBezTo>
                    <a:pt x="128885" y="320576"/>
                    <a:pt x="98822" y="373261"/>
                    <a:pt x="66080" y="422374"/>
                  </a:cubicBezTo>
                  <a:cubicBezTo>
                    <a:pt x="51197" y="411063"/>
                    <a:pt x="29170" y="400794"/>
                    <a:pt x="0" y="391567"/>
                  </a:cubicBezTo>
                  <a:cubicBezTo>
                    <a:pt x="91976" y="294531"/>
                    <a:pt x="162074" y="164009"/>
                    <a:pt x="210294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5" name="手繪多邊形: 圖案 64">
              <a:extLst>
                <a:ext uri="{FF2B5EF4-FFF2-40B4-BE49-F238E27FC236}">
                  <a16:creationId xmlns:a16="http://schemas.microsoft.com/office/drawing/2014/main" id="{A4749FCE-EDE5-4682-81A0-67FF0B99C6B8}"/>
                </a:ext>
              </a:extLst>
            </p:cNvPr>
            <p:cNvSpPr/>
            <p:nvPr/>
          </p:nvSpPr>
          <p:spPr>
            <a:xfrm>
              <a:off x="4087934" y="3049473"/>
              <a:ext cx="526687" cy="848767"/>
            </a:xfrm>
            <a:custGeom>
              <a:avLst/>
              <a:gdLst/>
              <a:ahLst/>
              <a:cxnLst/>
              <a:rect l="l" t="t" r="r" b="b"/>
              <a:pathLst>
                <a:path w="407194" h="816174">
                  <a:moveTo>
                    <a:pt x="199578" y="0"/>
                  </a:moveTo>
                  <a:lnTo>
                    <a:pt x="272802" y="18306"/>
                  </a:lnTo>
                  <a:cubicBezTo>
                    <a:pt x="280541" y="20688"/>
                    <a:pt x="284708" y="23367"/>
                    <a:pt x="285303" y="26343"/>
                  </a:cubicBezTo>
                  <a:cubicBezTo>
                    <a:pt x="285303" y="29915"/>
                    <a:pt x="281731" y="32594"/>
                    <a:pt x="274588" y="34380"/>
                  </a:cubicBezTo>
                  <a:cubicBezTo>
                    <a:pt x="260598" y="39440"/>
                    <a:pt x="251073" y="57150"/>
                    <a:pt x="246013" y="87511"/>
                  </a:cubicBezTo>
                  <a:cubicBezTo>
                    <a:pt x="241845" y="115491"/>
                    <a:pt x="233362" y="153591"/>
                    <a:pt x="220563" y="201811"/>
                  </a:cubicBezTo>
                  <a:lnTo>
                    <a:pt x="325487" y="198240"/>
                  </a:lnTo>
                  <a:cubicBezTo>
                    <a:pt x="349895" y="197644"/>
                    <a:pt x="376088" y="195858"/>
                    <a:pt x="404068" y="192882"/>
                  </a:cubicBezTo>
                  <a:cubicBezTo>
                    <a:pt x="381744" y="374452"/>
                    <a:pt x="341858" y="509142"/>
                    <a:pt x="284410" y="596950"/>
                  </a:cubicBezTo>
                  <a:cubicBezTo>
                    <a:pt x="335607" y="638920"/>
                    <a:pt x="376535" y="675234"/>
                    <a:pt x="407194" y="705892"/>
                  </a:cubicBezTo>
                  <a:lnTo>
                    <a:pt x="363885" y="750541"/>
                  </a:lnTo>
                  <a:cubicBezTo>
                    <a:pt x="322510" y="701130"/>
                    <a:pt x="286940" y="664220"/>
                    <a:pt x="257175" y="639813"/>
                  </a:cubicBezTo>
                  <a:cubicBezTo>
                    <a:pt x="197346" y="707381"/>
                    <a:pt x="131117" y="766168"/>
                    <a:pt x="58489" y="816174"/>
                  </a:cubicBezTo>
                  <a:cubicBezTo>
                    <a:pt x="42713" y="797422"/>
                    <a:pt x="23217" y="781646"/>
                    <a:pt x="0" y="768847"/>
                  </a:cubicBezTo>
                  <a:cubicBezTo>
                    <a:pt x="78581" y="737593"/>
                    <a:pt x="150316" y="684312"/>
                    <a:pt x="215205" y="609005"/>
                  </a:cubicBezTo>
                  <a:cubicBezTo>
                    <a:pt x="213122" y="606922"/>
                    <a:pt x="209996" y="604392"/>
                    <a:pt x="205829" y="601415"/>
                  </a:cubicBezTo>
                  <a:cubicBezTo>
                    <a:pt x="144810" y="551409"/>
                    <a:pt x="99119" y="517327"/>
                    <a:pt x="68758" y="499170"/>
                  </a:cubicBezTo>
                  <a:cubicBezTo>
                    <a:pt x="102989" y="430114"/>
                    <a:pt x="131564" y="347514"/>
                    <a:pt x="154483" y="251371"/>
                  </a:cubicBezTo>
                  <a:lnTo>
                    <a:pt x="97780" y="254050"/>
                  </a:lnTo>
                  <a:cubicBezTo>
                    <a:pt x="77242" y="254645"/>
                    <a:pt x="53578" y="257027"/>
                    <a:pt x="26789" y="261194"/>
                  </a:cubicBezTo>
                  <a:lnTo>
                    <a:pt x="24110" y="199133"/>
                  </a:lnTo>
                  <a:cubicBezTo>
                    <a:pt x="50899" y="202704"/>
                    <a:pt x="76051" y="204193"/>
                    <a:pt x="99566" y="203597"/>
                  </a:cubicBezTo>
                  <a:lnTo>
                    <a:pt x="166538" y="201811"/>
                  </a:lnTo>
                  <a:cubicBezTo>
                    <a:pt x="184695" y="121444"/>
                    <a:pt x="195709" y="54174"/>
                    <a:pt x="199578" y="0"/>
                  </a:cubicBezTo>
                  <a:close/>
                  <a:moveTo>
                    <a:pt x="342007" y="244674"/>
                  </a:moveTo>
                  <a:lnTo>
                    <a:pt x="208508" y="250478"/>
                  </a:lnTo>
                  <a:cubicBezTo>
                    <a:pt x="186481" y="335608"/>
                    <a:pt x="162669" y="411808"/>
                    <a:pt x="137070" y="479078"/>
                  </a:cubicBezTo>
                  <a:cubicBezTo>
                    <a:pt x="181719" y="511820"/>
                    <a:pt x="217735" y="539800"/>
                    <a:pt x="245120" y="563017"/>
                  </a:cubicBezTo>
                  <a:cubicBezTo>
                    <a:pt x="298698" y="474613"/>
                    <a:pt x="330994" y="368499"/>
                    <a:pt x="342007" y="244674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4" name="手繪多邊形: 圖案 63">
              <a:extLst>
                <a:ext uri="{FF2B5EF4-FFF2-40B4-BE49-F238E27FC236}">
                  <a16:creationId xmlns:a16="http://schemas.microsoft.com/office/drawing/2014/main" id="{6070AE6F-283D-439A-9139-2DF5652F4229}"/>
                </a:ext>
              </a:extLst>
            </p:cNvPr>
            <p:cNvSpPr/>
            <p:nvPr/>
          </p:nvSpPr>
          <p:spPr>
            <a:xfrm>
              <a:off x="7019111" y="3126961"/>
              <a:ext cx="301377" cy="797421"/>
            </a:xfrm>
            <a:custGeom>
              <a:avLst/>
              <a:gdLst/>
              <a:ahLst/>
              <a:cxnLst/>
              <a:rect l="l" t="t" r="r" b="b"/>
              <a:pathLst>
                <a:path w="301377" h="797421">
                  <a:moveTo>
                    <a:pt x="0" y="0"/>
                  </a:moveTo>
                  <a:cubicBezTo>
                    <a:pt x="31551" y="3572"/>
                    <a:pt x="61019" y="5358"/>
                    <a:pt x="88404" y="5358"/>
                  </a:cubicBezTo>
                  <a:lnTo>
                    <a:pt x="215652" y="5358"/>
                  </a:lnTo>
                  <a:cubicBezTo>
                    <a:pt x="241250" y="5358"/>
                    <a:pt x="269825" y="3572"/>
                    <a:pt x="301377" y="0"/>
                  </a:cubicBezTo>
                  <a:cubicBezTo>
                    <a:pt x="297805" y="27385"/>
                    <a:pt x="296019" y="54471"/>
                    <a:pt x="296019" y="81260"/>
                  </a:cubicBezTo>
                  <a:lnTo>
                    <a:pt x="296019" y="704999"/>
                  </a:lnTo>
                  <a:cubicBezTo>
                    <a:pt x="298996" y="749350"/>
                    <a:pt x="278606" y="776436"/>
                    <a:pt x="234851" y="786259"/>
                  </a:cubicBezTo>
                  <a:cubicBezTo>
                    <a:pt x="225623" y="788640"/>
                    <a:pt x="205234" y="791766"/>
                    <a:pt x="173682" y="795635"/>
                  </a:cubicBezTo>
                  <a:cubicBezTo>
                    <a:pt x="168027" y="796231"/>
                    <a:pt x="164008" y="796826"/>
                    <a:pt x="161627" y="797421"/>
                  </a:cubicBezTo>
                  <a:cubicBezTo>
                    <a:pt x="159246" y="771823"/>
                    <a:pt x="151358" y="748010"/>
                    <a:pt x="137964" y="725984"/>
                  </a:cubicBezTo>
                  <a:cubicBezTo>
                    <a:pt x="160585" y="728960"/>
                    <a:pt x="178296" y="730449"/>
                    <a:pt x="191095" y="730449"/>
                  </a:cubicBezTo>
                  <a:cubicBezTo>
                    <a:pt x="194369" y="730746"/>
                    <a:pt x="198388" y="730895"/>
                    <a:pt x="203150" y="730895"/>
                  </a:cubicBezTo>
                  <a:cubicBezTo>
                    <a:pt x="235297" y="730895"/>
                    <a:pt x="250403" y="731639"/>
                    <a:pt x="248468" y="733127"/>
                  </a:cubicBezTo>
                  <a:cubicBezTo>
                    <a:pt x="246534" y="734616"/>
                    <a:pt x="245566" y="723305"/>
                    <a:pt x="245566" y="699195"/>
                  </a:cubicBezTo>
                  <a:cubicBezTo>
                    <a:pt x="245566" y="696218"/>
                    <a:pt x="245269" y="692944"/>
                    <a:pt x="244673" y="689372"/>
                  </a:cubicBezTo>
                  <a:lnTo>
                    <a:pt x="244673" y="300038"/>
                  </a:lnTo>
                  <a:lnTo>
                    <a:pt x="89297" y="300038"/>
                  </a:lnTo>
                  <a:cubicBezTo>
                    <a:pt x="63103" y="300038"/>
                    <a:pt x="33337" y="301824"/>
                    <a:pt x="0" y="305395"/>
                  </a:cubicBezTo>
                  <a:cubicBezTo>
                    <a:pt x="3572" y="271165"/>
                    <a:pt x="5358" y="242441"/>
                    <a:pt x="5358" y="219224"/>
                  </a:cubicBezTo>
                  <a:lnTo>
                    <a:pt x="5358" y="83046"/>
                  </a:lnTo>
                  <a:cubicBezTo>
                    <a:pt x="5358" y="57448"/>
                    <a:pt x="3572" y="29766"/>
                    <a:pt x="0" y="0"/>
                  </a:cubicBezTo>
                  <a:close/>
                  <a:moveTo>
                    <a:pt x="54471" y="47327"/>
                  </a:moveTo>
                  <a:lnTo>
                    <a:pt x="54471" y="130820"/>
                  </a:lnTo>
                  <a:lnTo>
                    <a:pt x="244673" y="130820"/>
                  </a:lnTo>
                  <a:lnTo>
                    <a:pt x="244673" y="47327"/>
                  </a:lnTo>
                  <a:lnTo>
                    <a:pt x="54471" y="47327"/>
                  </a:lnTo>
                  <a:close/>
                  <a:moveTo>
                    <a:pt x="54471" y="172790"/>
                  </a:moveTo>
                  <a:lnTo>
                    <a:pt x="54471" y="257622"/>
                  </a:lnTo>
                  <a:lnTo>
                    <a:pt x="244673" y="257622"/>
                  </a:lnTo>
                  <a:lnTo>
                    <a:pt x="244673" y="172790"/>
                  </a:lnTo>
                  <a:lnTo>
                    <a:pt x="54471" y="17279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3" name="手繪多邊形: 圖案 62">
              <a:extLst>
                <a:ext uri="{FF2B5EF4-FFF2-40B4-BE49-F238E27FC236}">
                  <a16:creationId xmlns:a16="http://schemas.microsoft.com/office/drawing/2014/main" id="{AADB417A-902A-49C1-90DE-6361E414ED3D}"/>
                </a:ext>
              </a:extLst>
            </p:cNvPr>
            <p:cNvSpPr/>
            <p:nvPr/>
          </p:nvSpPr>
          <p:spPr>
            <a:xfrm>
              <a:off x="6561240" y="3484313"/>
              <a:ext cx="301824" cy="794742"/>
            </a:xfrm>
            <a:custGeom>
              <a:avLst/>
              <a:gdLst/>
              <a:ahLst/>
              <a:cxnLst/>
              <a:rect l="l" t="t" r="r" b="b"/>
              <a:pathLst>
                <a:path w="301824" h="794742">
                  <a:moveTo>
                    <a:pt x="0" y="0"/>
                  </a:moveTo>
                  <a:cubicBezTo>
                    <a:pt x="31552" y="3572"/>
                    <a:pt x="61169" y="5358"/>
                    <a:pt x="88851" y="5358"/>
                  </a:cubicBezTo>
                  <a:lnTo>
                    <a:pt x="215652" y="5358"/>
                  </a:lnTo>
                  <a:cubicBezTo>
                    <a:pt x="241251" y="5358"/>
                    <a:pt x="269974" y="3572"/>
                    <a:pt x="301824" y="0"/>
                  </a:cubicBezTo>
                  <a:cubicBezTo>
                    <a:pt x="297954" y="27384"/>
                    <a:pt x="296019" y="54471"/>
                    <a:pt x="296019" y="81260"/>
                  </a:cubicBezTo>
                  <a:lnTo>
                    <a:pt x="296019" y="219224"/>
                  </a:lnTo>
                  <a:cubicBezTo>
                    <a:pt x="296019" y="243632"/>
                    <a:pt x="297954" y="272653"/>
                    <a:pt x="301824" y="306288"/>
                  </a:cubicBezTo>
                  <a:cubicBezTo>
                    <a:pt x="272356" y="302121"/>
                    <a:pt x="243632" y="300038"/>
                    <a:pt x="215652" y="300038"/>
                  </a:cubicBezTo>
                  <a:lnTo>
                    <a:pt x="56704" y="300038"/>
                  </a:lnTo>
                  <a:lnTo>
                    <a:pt x="56704" y="715715"/>
                  </a:lnTo>
                  <a:cubicBezTo>
                    <a:pt x="56704" y="750540"/>
                    <a:pt x="58490" y="776883"/>
                    <a:pt x="62062" y="794742"/>
                  </a:cubicBezTo>
                  <a:lnTo>
                    <a:pt x="0" y="794742"/>
                  </a:lnTo>
                  <a:cubicBezTo>
                    <a:pt x="3572" y="772716"/>
                    <a:pt x="5358" y="746373"/>
                    <a:pt x="5358" y="715715"/>
                  </a:cubicBezTo>
                  <a:lnTo>
                    <a:pt x="5358" y="83046"/>
                  </a:lnTo>
                  <a:cubicBezTo>
                    <a:pt x="5358" y="57448"/>
                    <a:pt x="3572" y="29766"/>
                    <a:pt x="0" y="0"/>
                  </a:cubicBezTo>
                  <a:close/>
                  <a:moveTo>
                    <a:pt x="56704" y="47327"/>
                  </a:moveTo>
                  <a:lnTo>
                    <a:pt x="56704" y="131713"/>
                  </a:lnTo>
                  <a:lnTo>
                    <a:pt x="246906" y="131713"/>
                  </a:lnTo>
                  <a:lnTo>
                    <a:pt x="246906" y="47327"/>
                  </a:lnTo>
                  <a:lnTo>
                    <a:pt x="56704" y="47327"/>
                  </a:lnTo>
                  <a:close/>
                  <a:moveTo>
                    <a:pt x="56704" y="173683"/>
                  </a:moveTo>
                  <a:lnTo>
                    <a:pt x="56704" y="257622"/>
                  </a:lnTo>
                  <a:lnTo>
                    <a:pt x="246906" y="257622"/>
                  </a:lnTo>
                  <a:lnTo>
                    <a:pt x="246906" y="173683"/>
                  </a:lnTo>
                  <a:lnTo>
                    <a:pt x="56704" y="173683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1" name="手繪多邊形: 圖案 60">
              <a:extLst>
                <a:ext uri="{FF2B5EF4-FFF2-40B4-BE49-F238E27FC236}">
                  <a16:creationId xmlns:a16="http://schemas.microsoft.com/office/drawing/2014/main" id="{6CCA3094-0376-4083-9E4D-453256E3478B}"/>
                </a:ext>
              </a:extLst>
            </p:cNvPr>
            <p:cNvSpPr/>
            <p:nvPr/>
          </p:nvSpPr>
          <p:spPr>
            <a:xfrm>
              <a:off x="5139834" y="3339526"/>
              <a:ext cx="1347007" cy="1165334"/>
            </a:xfrm>
            <a:custGeom>
              <a:avLst/>
              <a:gdLst/>
              <a:ahLst/>
              <a:cxnLst/>
              <a:rect l="l" t="t" r="r" b="b"/>
              <a:pathLst>
                <a:path w="870644" h="753219">
                  <a:moveTo>
                    <a:pt x="321022" y="0"/>
                  </a:moveTo>
                  <a:cubicBezTo>
                    <a:pt x="385018" y="39588"/>
                    <a:pt x="431304" y="85874"/>
                    <a:pt x="459879" y="138857"/>
                  </a:cubicBezTo>
                  <a:cubicBezTo>
                    <a:pt x="463153" y="145405"/>
                    <a:pt x="468362" y="157907"/>
                    <a:pt x="475506" y="176361"/>
                  </a:cubicBezTo>
                  <a:cubicBezTo>
                    <a:pt x="585936" y="464195"/>
                    <a:pt x="717649" y="638473"/>
                    <a:pt x="870644" y="699195"/>
                  </a:cubicBezTo>
                  <a:cubicBezTo>
                    <a:pt x="837009" y="709017"/>
                    <a:pt x="810518" y="724942"/>
                    <a:pt x="791170" y="746968"/>
                  </a:cubicBezTo>
                  <a:cubicBezTo>
                    <a:pt x="634305" y="618976"/>
                    <a:pt x="513308" y="433090"/>
                    <a:pt x="428178" y="189309"/>
                  </a:cubicBezTo>
                  <a:cubicBezTo>
                    <a:pt x="359122" y="440234"/>
                    <a:pt x="240506" y="628204"/>
                    <a:pt x="72330" y="753219"/>
                  </a:cubicBezTo>
                  <a:cubicBezTo>
                    <a:pt x="53578" y="731193"/>
                    <a:pt x="29468" y="716310"/>
                    <a:pt x="0" y="708571"/>
                  </a:cubicBezTo>
                  <a:cubicBezTo>
                    <a:pt x="187821" y="610940"/>
                    <a:pt x="313432" y="430411"/>
                    <a:pt x="376833" y="166985"/>
                  </a:cubicBezTo>
                  <a:cubicBezTo>
                    <a:pt x="378916" y="157758"/>
                    <a:pt x="379958" y="149572"/>
                    <a:pt x="379958" y="142429"/>
                  </a:cubicBezTo>
                  <a:cubicBezTo>
                    <a:pt x="379958" y="121890"/>
                    <a:pt x="372517" y="106710"/>
                    <a:pt x="357634" y="96887"/>
                  </a:cubicBezTo>
                  <a:cubicBezTo>
                    <a:pt x="330249" y="76051"/>
                    <a:pt x="303163" y="60127"/>
                    <a:pt x="276374" y="49113"/>
                  </a:cubicBezTo>
                  <a:cubicBezTo>
                    <a:pt x="298103" y="33338"/>
                    <a:pt x="312985" y="16966"/>
                    <a:pt x="321022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60" name="手繪多邊形: 圖案 59">
              <a:extLst>
                <a:ext uri="{FF2B5EF4-FFF2-40B4-BE49-F238E27FC236}">
                  <a16:creationId xmlns:a16="http://schemas.microsoft.com/office/drawing/2014/main" id="{A2407E37-633F-4E96-9743-4AC0323FA86B}"/>
                </a:ext>
              </a:extLst>
            </p:cNvPr>
            <p:cNvSpPr/>
            <p:nvPr/>
          </p:nvSpPr>
          <p:spPr>
            <a:xfrm>
              <a:off x="6174420" y="2620366"/>
              <a:ext cx="575964" cy="737145"/>
            </a:xfrm>
            <a:custGeom>
              <a:avLst/>
              <a:gdLst/>
              <a:ahLst/>
              <a:cxnLst/>
              <a:rect l="l" t="t" r="r" b="b"/>
              <a:pathLst>
                <a:path w="575964" h="737145">
                  <a:moveTo>
                    <a:pt x="0" y="0"/>
                  </a:moveTo>
                  <a:cubicBezTo>
                    <a:pt x="26789" y="2976"/>
                    <a:pt x="51792" y="4762"/>
                    <a:pt x="75009" y="5357"/>
                  </a:cubicBezTo>
                  <a:lnTo>
                    <a:pt x="502741" y="5357"/>
                  </a:lnTo>
                  <a:cubicBezTo>
                    <a:pt x="524767" y="4762"/>
                    <a:pt x="549175" y="2976"/>
                    <a:pt x="575964" y="0"/>
                  </a:cubicBezTo>
                  <a:lnTo>
                    <a:pt x="575964" y="56703"/>
                  </a:lnTo>
                  <a:cubicBezTo>
                    <a:pt x="549771" y="53727"/>
                    <a:pt x="525363" y="51941"/>
                    <a:pt x="502741" y="51345"/>
                  </a:cubicBezTo>
                  <a:lnTo>
                    <a:pt x="467469" y="51345"/>
                  </a:lnTo>
                  <a:lnTo>
                    <a:pt x="467469" y="605432"/>
                  </a:lnTo>
                  <a:cubicBezTo>
                    <a:pt x="469255" y="661987"/>
                    <a:pt x="460920" y="696069"/>
                    <a:pt x="442466" y="707677"/>
                  </a:cubicBezTo>
                  <a:cubicBezTo>
                    <a:pt x="428476" y="722858"/>
                    <a:pt x="383381" y="732680"/>
                    <a:pt x="307181" y="737145"/>
                  </a:cubicBezTo>
                  <a:cubicBezTo>
                    <a:pt x="301823" y="712142"/>
                    <a:pt x="292744" y="687734"/>
                    <a:pt x="279945" y="663922"/>
                  </a:cubicBezTo>
                  <a:cubicBezTo>
                    <a:pt x="317450" y="669577"/>
                    <a:pt x="345876" y="672405"/>
                    <a:pt x="365224" y="672405"/>
                  </a:cubicBezTo>
                  <a:cubicBezTo>
                    <a:pt x="380107" y="672405"/>
                    <a:pt x="390078" y="670768"/>
                    <a:pt x="395138" y="667494"/>
                  </a:cubicBezTo>
                  <a:cubicBezTo>
                    <a:pt x="410319" y="663922"/>
                    <a:pt x="417314" y="644425"/>
                    <a:pt x="416123" y="609004"/>
                  </a:cubicBezTo>
                  <a:lnTo>
                    <a:pt x="416123" y="51345"/>
                  </a:lnTo>
                  <a:lnTo>
                    <a:pt x="75009" y="51345"/>
                  </a:lnTo>
                  <a:cubicBezTo>
                    <a:pt x="52982" y="51941"/>
                    <a:pt x="27979" y="53727"/>
                    <a:pt x="0" y="567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9" name="手繪多邊形: 圖案 58">
              <a:extLst>
                <a:ext uri="{FF2B5EF4-FFF2-40B4-BE49-F238E27FC236}">
                  <a16:creationId xmlns:a16="http://schemas.microsoft.com/office/drawing/2014/main" id="{1E4B3603-A973-40E3-8432-DE2854780BFE}"/>
                </a:ext>
              </a:extLst>
            </p:cNvPr>
            <p:cNvSpPr/>
            <p:nvPr/>
          </p:nvSpPr>
          <p:spPr>
            <a:xfrm>
              <a:off x="4774266" y="3474873"/>
              <a:ext cx="321022" cy="649188"/>
            </a:xfrm>
            <a:custGeom>
              <a:avLst/>
              <a:gdLst/>
              <a:ahLst/>
              <a:cxnLst/>
              <a:rect l="l" t="t" r="r" b="b"/>
              <a:pathLst>
                <a:path w="321022" h="649188">
                  <a:moveTo>
                    <a:pt x="0" y="0"/>
                  </a:moveTo>
                  <a:cubicBezTo>
                    <a:pt x="31849" y="3870"/>
                    <a:pt x="57745" y="5804"/>
                    <a:pt x="77688" y="5804"/>
                  </a:cubicBezTo>
                  <a:lnTo>
                    <a:pt x="243334" y="5804"/>
                  </a:lnTo>
                  <a:cubicBezTo>
                    <a:pt x="262682" y="5804"/>
                    <a:pt x="288578" y="3870"/>
                    <a:pt x="321022" y="0"/>
                  </a:cubicBezTo>
                  <a:cubicBezTo>
                    <a:pt x="317450" y="26194"/>
                    <a:pt x="315664" y="50602"/>
                    <a:pt x="315664" y="73223"/>
                  </a:cubicBezTo>
                  <a:lnTo>
                    <a:pt x="315664" y="563463"/>
                  </a:lnTo>
                  <a:cubicBezTo>
                    <a:pt x="315664" y="592038"/>
                    <a:pt x="317450" y="617934"/>
                    <a:pt x="321022" y="641152"/>
                  </a:cubicBezTo>
                  <a:lnTo>
                    <a:pt x="258961" y="641152"/>
                  </a:lnTo>
                  <a:cubicBezTo>
                    <a:pt x="262533" y="614958"/>
                    <a:pt x="264319" y="588764"/>
                    <a:pt x="264319" y="562570"/>
                  </a:cubicBezTo>
                  <a:lnTo>
                    <a:pt x="264319" y="548729"/>
                  </a:lnTo>
                  <a:lnTo>
                    <a:pt x="56703" y="548729"/>
                  </a:lnTo>
                  <a:lnTo>
                    <a:pt x="56703" y="564356"/>
                  </a:lnTo>
                  <a:cubicBezTo>
                    <a:pt x="56703" y="589955"/>
                    <a:pt x="58489" y="618232"/>
                    <a:pt x="62061" y="649188"/>
                  </a:cubicBezTo>
                  <a:lnTo>
                    <a:pt x="0" y="649188"/>
                  </a:lnTo>
                  <a:cubicBezTo>
                    <a:pt x="3572" y="615851"/>
                    <a:pt x="5358" y="587573"/>
                    <a:pt x="5358" y="564356"/>
                  </a:cubicBezTo>
                  <a:lnTo>
                    <a:pt x="5358" y="73223"/>
                  </a:lnTo>
                  <a:cubicBezTo>
                    <a:pt x="5953" y="47625"/>
                    <a:pt x="4167" y="23217"/>
                    <a:pt x="0" y="0"/>
                  </a:cubicBezTo>
                  <a:close/>
                  <a:moveTo>
                    <a:pt x="56703" y="51346"/>
                  </a:moveTo>
                  <a:lnTo>
                    <a:pt x="56703" y="503188"/>
                  </a:lnTo>
                  <a:lnTo>
                    <a:pt x="264319" y="503188"/>
                  </a:lnTo>
                  <a:lnTo>
                    <a:pt x="264319" y="51346"/>
                  </a:lnTo>
                  <a:lnTo>
                    <a:pt x="56703" y="51346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8" name="手繪多邊形: 圖案 57">
              <a:extLst>
                <a:ext uri="{FF2B5EF4-FFF2-40B4-BE49-F238E27FC236}">
                  <a16:creationId xmlns:a16="http://schemas.microsoft.com/office/drawing/2014/main" id="{E33611F1-C743-4975-AB0E-2803F7626A10}"/>
                </a:ext>
              </a:extLst>
            </p:cNvPr>
            <p:cNvSpPr/>
            <p:nvPr/>
          </p:nvSpPr>
          <p:spPr>
            <a:xfrm>
              <a:off x="6158065" y="2835407"/>
              <a:ext cx="267891" cy="291554"/>
            </a:xfrm>
            <a:custGeom>
              <a:avLst/>
              <a:gdLst/>
              <a:ahLst/>
              <a:cxnLst/>
              <a:rect l="l" t="t" r="r" b="b"/>
              <a:pathLst>
                <a:path w="267891" h="291554">
                  <a:moveTo>
                    <a:pt x="0" y="0"/>
                  </a:moveTo>
                  <a:cubicBezTo>
                    <a:pt x="26789" y="2977"/>
                    <a:pt x="51495" y="4763"/>
                    <a:pt x="74117" y="5358"/>
                  </a:cubicBezTo>
                  <a:lnTo>
                    <a:pt x="192881" y="5358"/>
                  </a:lnTo>
                  <a:cubicBezTo>
                    <a:pt x="217885" y="4763"/>
                    <a:pt x="242888" y="2977"/>
                    <a:pt x="267891" y="0"/>
                  </a:cubicBezTo>
                  <a:cubicBezTo>
                    <a:pt x="264914" y="24408"/>
                    <a:pt x="263128" y="48518"/>
                    <a:pt x="262533" y="72330"/>
                  </a:cubicBezTo>
                  <a:lnTo>
                    <a:pt x="262533" y="221010"/>
                  </a:lnTo>
                  <a:cubicBezTo>
                    <a:pt x="263128" y="242441"/>
                    <a:pt x="264914" y="265956"/>
                    <a:pt x="267891" y="291554"/>
                  </a:cubicBezTo>
                  <a:cubicBezTo>
                    <a:pt x="241102" y="288578"/>
                    <a:pt x="215206" y="286792"/>
                    <a:pt x="190203" y="286197"/>
                  </a:cubicBezTo>
                  <a:lnTo>
                    <a:pt x="77689" y="286197"/>
                  </a:lnTo>
                  <a:cubicBezTo>
                    <a:pt x="55067" y="286792"/>
                    <a:pt x="29171" y="288578"/>
                    <a:pt x="0" y="291554"/>
                  </a:cubicBezTo>
                  <a:cubicBezTo>
                    <a:pt x="2977" y="264765"/>
                    <a:pt x="4763" y="241548"/>
                    <a:pt x="5358" y="221903"/>
                  </a:cubicBezTo>
                  <a:lnTo>
                    <a:pt x="5358" y="72330"/>
                  </a:lnTo>
                  <a:cubicBezTo>
                    <a:pt x="4763" y="51495"/>
                    <a:pt x="2977" y="27384"/>
                    <a:pt x="0" y="0"/>
                  </a:cubicBezTo>
                  <a:close/>
                  <a:moveTo>
                    <a:pt x="54918" y="50899"/>
                  </a:moveTo>
                  <a:lnTo>
                    <a:pt x="54918" y="240209"/>
                  </a:lnTo>
                  <a:lnTo>
                    <a:pt x="212973" y="240209"/>
                  </a:lnTo>
                  <a:lnTo>
                    <a:pt x="212973" y="50899"/>
                  </a:lnTo>
                  <a:lnTo>
                    <a:pt x="54918" y="50899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7" name="手繪多邊形: 圖案 56">
              <a:extLst>
                <a:ext uri="{FF2B5EF4-FFF2-40B4-BE49-F238E27FC236}">
                  <a16:creationId xmlns:a16="http://schemas.microsoft.com/office/drawing/2014/main" id="{81F1A127-7E16-47B8-B4FF-6385244E6A2F}"/>
                </a:ext>
              </a:extLst>
            </p:cNvPr>
            <p:cNvSpPr/>
            <p:nvPr/>
          </p:nvSpPr>
          <p:spPr>
            <a:xfrm>
              <a:off x="4579490" y="2601730"/>
              <a:ext cx="191185" cy="556766"/>
            </a:xfrm>
            <a:custGeom>
              <a:avLst/>
              <a:gdLst/>
              <a:ahLst/>
              <a:cxnLst/>
              <a:rect l="l" t="t" r="r" b="b"/>
              <a:pathLst>
                <a:path w="191185" h="556766">
                  <a:moveTo>
                    <a:pt x="112514" y="0"/>
                  </a:moveTo>
                  <a:lnTo>
                    <a:pt x="181273" y="9376"/>
                  </a:lnTo>
                  <a:cubicBezTo>
                    <a:pt x="187821" y="9971"/>
                    <a:pt x="191096" y="11162"/>
                    <a:pt x="191096" y="12948"/>
                  </a:cubicBezTo>
                  <a:cubicBezTo>
                    <a:pt x="191691" y="14734"/>
                    <a:pt x="189310" y="18008"/>
                    <a:pt x="183952" y="22770"/>
                  </a:cubicBezTo>
                  <a:cubicBezTo>
                    <a:pt x="174129" y="30807"/>
                    <a:pt x="169218" y="53131"/>
                    <a:pt x="169218" y="89743"/>
                  </a:cubicBezTo>
                  <a:lnTo>
                    <a:pt x="169218" y="461665"/>
                  </a:lnTo>
                  <a:cubicBezTo>
                    <a:pt x="170408" y="503932"/>
                    <a:pt x="162521" y="529233"/>
                    <a:pt x="145554" y="537567"/>
                  </a:cubicBezTo>
                  <a:cubicBezTo>
                    <a:pt x="130969" y="548580"/>
                    <a:pt x="88553" y="554980"/>
                    <a:pt x="18306" y="556766"/>
                  </a:cubicBezTo>
                  <a:cubicBezTo>
                    <a:pt x="15925" y="529381"/>
                    <a:pt x="9823" y="502890"/>
                    <a:pt x="0" y="477292"/>
                  </a:cubicBezTo>
                  <a:cubicBezTo>
                    <a:pt x="36314" y="485924"/>
                    <a:pt x="63550" y="490240"/>
                    <a:pt x="81707" y="490240"/>
                  </a:cubicBezTo>
                  <a:cubicBezTo>
                    <a:pt x="88851" y="490240"/>
                    <a:pt x="94208" y="489644"/>
                    <a:pt x="97780" y="488454"/>
                  </a:cubicBezTo>
                  <a:cubicBezTo>
                    <a:pt x="112366" y="485477"/>
                    <a:pt x="119063" y="470445"/>
                    <a:pt x="117872" y="443359"/>
                  </a:cubicBezTo>
                  <a:lnTo>
                    <a:pt x="117872" y="89743"/>
                  </a:lnTo>
                  <a:cubicBezTo>
                    <a:pt x="117872" y="63549"/>
                    <a:pt x="116086" y="33635"/>
                    <a:pt x="112514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4" name="手繪多邊形: 圖案 53">
              <a:extLst>
                <a:ext uri="{FF2B5EF4-FFF2-40B4-BE49-F238E27FC236}">
                  <a16:creationId xmlns:a16="http://schemas.microsoft.com/office/drawing/2014/main" id="{8ACB3142-65E5-4BCA-8821-28EE5A08E198}"/>
                </a:ext>
              </a:extLst>
            </p:cNvPr>
            <p:cNvSpPr/>
            <p:nvPr/>
          </p:nvSpPr>
          <p:spPr>
            <a:xfrm>
              <a:off x="4400449" y="2745499"/>
              <a:ext cx="245204" cy="308967"/>
            </a:xfrm>
            <a:custGeom>
              <a:avLst/>
              <a:gdLst/>
              <a:ahLst/>
              <a:cxnLst/>
              <a:rect l="l" t="t" r="r" b="b"/>
              <a:pathLst>
                <a:path w="245204" h="308967">
                  <a:moveTo>
                    <a:pt x="166539" y="0"/>
                  </a:moveTo>
                  <a:lnTo>
                    <a:pt x="237530" y="33486"/>
                  </a:lnTo>
                  <a:cubicBezTo>
                    <a:pt x="243185" y="36760"/>
                    <a:pt x="245715" y="39886"/>
                    <a:pt x="245120" y="42862"/>
                  </a:cubicBezTo>
                  <a:cubicBezTo>
                    <a:pt x="243929" y="46434"/>
                    <a:pt x="239911" y="48815"/>
                    <a:pt x="233065" y="50006"/>
                  </a:cubicBezTo>
                  <a:cubicBezTo>
                    <a:pt x="221456" y="54471"/>
                    <a:pt x="210145" y="67568"/>
                    <a:pt x="199132" y="89297"/>
                  </a:cubicBezTo>
                  <a:cubicBezTo>
                    <a:pt x="167580" y="160734"/>
                    <a:pt x="124272" y="233958"/>
                    <a:pt x="69205" y="308967"/>
                  </a:cubicBezTo>
                  <a:cubicBezTo>
                    <a:pt x="48071" y="293786"/>
                    <a:pt x="25003" y="280987"/>
                    <a:pt x="0" y="270569"/>
                  </a:cubicBezTo>
                  <a:cubicBezTo>
                    <a:pt x="71735" y="215801"/>
                    <a:pt x="127248" y="125611"/>
                    <a:pt x="166539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3" name="手繪多邊形: 圖案 52">
              <a:extLst>
                <a:ext uri="{FF2B5EF4-FFF2-40B4-BE49-F238E27FC236}">
                  <a16:creationId xmlns:a16="http://schemas.microsoft.com/office/drawing/2014/main" id="{AA4C6894-812C-41D5-89AE-C3E450D17363}"/>
                </a:ext>
              </a:extLst>
            </p:cNvPr>
            <p:cNvSpPr/>
            <p:nvPr/>
          </p:nvSpPr>
          <p:spPr>
            <a:xfrm>
              <a:off x="4802732" y="2755320"/>
              <a:ext cx="216544" cy="276374"/>
            </a:xfrm>
            <a:custGeom>
              <a:avLst/>
              <a:gdLst/>
              <a:ahLst/>
              <a:cxnLst/>
              <a:rect l="l" t="t" r="r" b="b"/>
              <a:pathLst>
                <a:path w="216544" h="276374">
                  <a:moveTo>
                    <a:pt x="52238" y="0"/>
                  </a:moveTo>
                  <a:cubicBezTo>
                    <a:pt x="111769" y="78582"/>
                    <a:pt x="166538" y="157014"/>
                    <a:pt x="216544" y="235298"/>
                  </a:cubicBezTo>
                  <a:lnTo>
                    <a:pt x="161627" y="276374"/>
                  </a:lnTo>
                  <a:cubicBezTo>
                    <a:pt x="111621" y="189756"/>
                    <a:pt x="57745" y="110133"/>
                    <a:pt x="0" y="37505"/>
                  </a:cubicBezTo>
                  <a:lnTo>
                    <a:pt x="5223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grpSp>
        <p:nvGrpSpPr>
          <p:cNvPr id="91" name="群組 90">
            <a:extLst>
              <a:ext uri="{FF2B5EF4-FFF2-40B4-BE49-F238E27FC236}">
                <a16:creationId xmlns:a16="http://schemas.microsoft.com/office/drawing/2014/main" id="{64B5BB70-2186-4967-98D7-2B2CFC973344}"/>
              </a:ext>
            </a:extLst>
          </p:cNvPr>
          <p:cNvGrpSpPr/>
          <p:nvPr/>
        </p:nvGrpSpPr>
        <p:grpSpPr>
          <a:xfrm>
            <a:off x="4706991" y="4936484"/>
            <a:ext cx="849212" cy="848320"/>
            <a:chOff x="4706991" y="4936484"/>
            <a:chExt cx="849212" cy="848320"/>
          </a:xfrm>
        </p:grpSpPr>
        <p:sp>
          <p:nvSpPr>
            <p:cNvPr id="51" name="手繪多邊形: 圖案 50">
              <a:extLst>
                <a:ext uri="{FF2B5EF4-FFF2-40B4-BE49-F238E27FC236}">
                  <a16:creationId xmlns:a16="http://schemas.microsoft.com/office/drawing/2014/main" id="{89D7D5AD-4A29-401A-84B8-19C6A2D1BBC4}"/>
                </a:ext>
              </a:extLst>
            </p:cNvPr>
            <p:cNvSpPr/>
            <p:nvPr/>
          </p:nvSpPr>
          <p:spPr>
            <a:xfrm>
              <a:off x="4958361" y="4936484"/>
              <a:ext cx="597842" cy="848320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50" name="手繪多邊形: 圖案 49">
              <a:extLst>
                <a:ext uri="{FF2B5EF4-FFF2-40B4-BE49-F238E27FC236}">
                  <a16:creationId xmlns:a16="http://schemas.microsoft.com/office/drawing/2014/main" id="{2182CE5A-0182-4CDE-83E0-302880A8DF50}"/>
                </a:ext>
              </a:extLst>
            </p:cNvPr>
            <p:cNvSpPr/>
            <p:nvPr/>
          </p:nvSpPr>
          <p:spPr>
            <a:xfrm>
              <a:off x="4706991" y="4942734"/>
              <a:ext cx="307181" cy="836712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sp>
        <p:nvSpPr>
          <p:cNvPr id="48" name="手繪多邊形: 圖案 47">
            <a:extLst>
              <a:ext uri="{FF2B5EF4-FFF2-40B4-BE49-F238E27FC236}">
                <a16:creationId xmlns:a16="http://schemas.microsoft.com/office/drawing/2014/main" id="{0AC3DF2B-2F14-4B4C-BDAE-B7131C679FCF}"/>
              </a:ext>
            </a:extLst>
          </p:cNvPr>
          <p:cNvSpPr/>
          <p:nvPr/>
        </p:nvSpPr>
        <p:spPr>
          <a:xfrm>
            <a:off x="2905426" y="4975774"/>
            <a:ext cx="794742" cy="803672"/>
          </a:xfrm>
          <a:custGeom>
            <a:avLst/>
            <a:gdLst/>
            <a:ahLst/>
            <a:cxnLst/>
            <a:rect l="l" t="t" r="r" b="b"/>
            <a:pathLst>
              <a:path w="794742" h="803672">
                <a:moveTo>
                  <a:pt x="91529" y="0"/>
                </a:moveTo>
                <a:cubicBezTo>
                  <a:pt x="112960" y="3572"/>
                  <a:pt x="136773" y="5358"/>
                  <a:pt x="162966" y="5358"/>
                </a:cubicBezTo>
                <a:lnTo>
                  <a:pt x="624631" y="5358"/>
                </a:lnTo>
                <a:cubicBezTo>
                  <a:pt x="649634" y="5358"/>
                  <a:pt x="681335" y="3572"/>
                  <a:pt x="719732" y="0"/>
                </a:cubicBezTo>
                <a:cubicBezTo>
                  <a:pt x="655141" y="74414"/>
                  <a:pt x="557361" y="162520"/>
                  <a:pt x="426392" y="264319"/>
                </a:cubicBezTo>
                <a:lnTo>
                  <a:pt x="426392" y="329952"/>
                </a:lnTo>
                <a:lnTo>
                  <a:pt x="725983" y="329952"/>
                </a:lnTo>
                <a:cubicBezTo>
                  <a:pt x="750986" y="329952"/>
                  <a:pt x="773906" y="328166"/>
                  <a:pt x="794742" y="324594"/>
                </a:cubicBezTo>
                <a:lnTo>
                  <a:pt x="794742" y="383084"/>
                </a:lnTo>
                <a:cubicBezTo>
                  <a:pt x="772120" y="379512"/>
                  <a:pt x="749498" y="377726"/>
                  <a:pt x="726876" y="377726"/>
                </a:cubicBezTo>
                <a:lnTo>
                  <a:pt x="426392" y="377726"/>
                </a:lnTo>
                <a:lnTo>
                  <a:pt x="426392" y="693837"/>
                </a:lnTo>
                <a:cubicBezTo>
                  <a:pt x="427583" y="737295"/>
                  <a:pt x="418058" y="765125"/>
                  <a:pt x="397817" y="777329"/>
                </a:cubicBezTo>
                <a:cubicBezTo>
                  <a:pt x="379660" y="791319"/>
                  <a:pt x="336053" y="800100"/>
                  <a:pt x="266997" y="803672"/>
                </a:cubicBezTo>
                <a:cubicBezTo>
                  <a:pt x="262830" y="778669"/>
                  <a:pt x="252561" y="753963"/>
                  <a:pt x="236190" y="729555"/>
                </a:cubicBezTo>
                <a:cubicBezTo>
                  <a:pt x="268337" y="733723"/>
                  <a:pt x="293935" y="735806"/>
                  <a:pt x="312985" y="735806"/>
                </a:cubicBezTo>
                <a:cubicBezTo>
                  <a:pt x="330844" y="735806"/>
                  <a:pt x="343048" y="734020"/>
                  <a:pt x="349597" y="730448"/>
                </a:cubicBezTo>
                <a:cubicBezTo>
                  <a:pt x="365373" y="726281"/>
                  <a:pt x="372665" y="707678"/>
                  <a:pt x="371475" y="674638"/>
                </a:cubicBezTo>
                <a:lnTo>
                  <a:pt x="371475" y="377726"/>
                </a:lnTo>
                <a:lnTo>
                  <a:pt x="66972" y="377726"/>
                </a:lnTo>
                <a:cubicBezTo>
                  <a:pt x="42564" y="377726"/>
                  <a:pt x="20240" y="379512"/>
                  <a:pt x="0" y="383084"/>
                </a:cubicBezTo>
                <a:lnTo>
                  <a:pt x="0" y="324594"/>
                </a:lnTo>
                <a:cubicBezTo>
                  <a:pt x="21431" y="328166"/>
                  <a:pt x="44053" y="329952"/>
                  <a:pt x="67865" y="329952"/>
                </a:cubicBezTo>
                <a:lnTo>
                  <a:pt x="371475" y="329952"/>
                </a:lnTo>
                <a:lnTo>
                  <a:pt x="371475" y="288875"/>
                </a:lnTo>
                <a:cubicBezTo>
                  <a:pt x="371475" y="274290"/>
                  <a:pt x="369540" y="256877"/>
                  <a:pt x="365670" y="236637"/>
                </a:cubicBezTo>
                <a:cubicBezTo>
                  <a:pt x="468659" y="169664"/>
                  <a:pt x="544264" y="108347"/>
                  <a:pt x="592484" y="52685"/>
                </a:cubicBezTo>
                <a:lnTo>
                  <a:pt x="165645" y="52685"/>
                </a:lnTo>
                <a:cubicBezTo>
                  <a:pt x="143619" y="52685"/>
                  <a:pt x="118913" y="54620"/>
                  <a:pt x="91529" y="58489"/>
                </a:cubicBezTo>
                <a:lnTo>
                  <a:pt x="91529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93" name="群組 92">
            <a:extLst>
              <a:ext uri="{FF2B5EF4-FFF2-40B4-BE49-F238E27FC236}">
                <a16:creationId xmlns:a16="http://schemas.microsoft.com/office/drawing/2014/main" id="{BF762E49-0632-4358-9546-7021D42D5EC1}"/>
              </a:ext>
            </a:extLst>
          </p:cNvPr>
          <p:cNvGrpSpPr/>
          <p:nvPr/>
        </p:nvGrpSpPr>
        <p:grpSpPr>
          <a:xfrm>
            <a:off x="3785894" y="4935591"/>
            <a:ext cx="857696" cy="853678"/>
            <a:chOff x="3785894" y="4935591"/>
            <a:chExt cx="857696" cy="853678"/>
          </a:xfrm>
        </p:grpSpPr>
        <p:sp>
          <p:nvSpPr>
            <p:cNvPr id="49" name="手繪多邊形: 圖案 48">
              <a:extLst>
                <a:ext uri="{FF2B5EF4-FFF2-40B4-BE49-F238E27FC236}">
                  <a16:creationId xmlns:a16="http://schemas.microsoft.com/office/drawing/2014/main" id="{1925B562-A9D0-47DF-A93E-C8BBCE2B837A}"/>
                </a:ext>
              </a:extLst>
            </p:cNvPr>
            <p:cNvSpPr/>
            <p:nvPr/>
          </p:nvSpPr>
          <p:spPr>
            <a:xfrm>
              <a:off x="3785894" y="4953897"/>
              <a:ext cx="397817" cy="828229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92" name="群組 91">
              <a:extLst>
                <a:ext uri="{FF2B5EF4-FFF2-40B4-BE49-F238E27FC236}">
                  <a16:creationId xmlns:a16="http://schemas.microsoft.com/office/drawing/2014/main" id="{92B7A07B-7611-473C-9E21-73DC05563F01}"/>
                </a:ext>
              </a:extLst>
            </p:cNvPr>
            <p:cNvGrpSpPr/>
            <p:nvPr/>
          </p:nvGrpSpPr>
          <p:grpSpPr>
            <a:xfrm>
              <a:off x="4147993" y="4935591"/>
              <a:ext cx="495597" cy="853678"/>
              <a:chOff x="4147993" y="4935591"/>
              <a:chExt cx="495597" cy="853678"/>
            </a:xfrm>
          </p:grpSpPr>
          <p:sp>
            <p:nvSpPr>
              <p:cNvPr id="52" name="手繪多邊形: 圖案 51">
                <a:extLst>
                  <a:ext uri="{FF2B5EF4-FFF2-40B4-BE49-F238E27FC236}">
                    <a16:creationId xmlns:a16="http://schemas.microsoft.com/office/drawing/2014/main" id="{FB188C00-D2F3-4CB6-A7DF-088C3A1F140E}"/>
                  </a:ext>
                </a:extLst>
              </p:cNvPr>
              <p:cNvSpPr/>
              <p:nvPr/>
            </p:nvSpPr>
            <p:spPr>
              <a:xfrm>
                <a:off x="4147993" y="4935591"/>
                <a:ext cx="495597" cy="853678"/>
              </a:xfrm>
              <a:custGeom>
                <a:avLst/>
                <a:gdLst/>
                <a:ahLst/>
                <a:cxnLst/>
                <a:rect l="l" t="t" r="r" b="b"/>
                <a:pathLst>
                  <a:path w="495597" h="853678">
                    <a:moveTo>
                      <a:pt x="326826" y="0"/>
                    </a:moveTo>
                    <a:lnTo>
                      <a:pt x="394245" y="10715"/>
                    </a:lnTo>
                    <a:cubicBezTo>
                      <a:pt x="402282" y="11906"/>
                      <a:pt x="406300" y="14138"/>
                      <a:pt x="406300" y="17412"/>
                    </a:cubicBezTo>
                    <a:cubicBezTo>
                      <a:pt x="406300" y="19794"/>
                      <a:pt x="402580" y="24259"/>
                      <a:pt x="395138" y="30807"/>
                    </a:cubicBezTo>
                    <a:cubicBezTo>
                      <a:pt x="386506" y="34677"/>
                      <a:pt x="382637" y="58191"/>
                      <a:pt x="383530" y="101351"/>
                    </a:cubicBezTo>
                    <a:lnTo>
                      <a:pt x="383530" y="530869"/>
                    </a:lnTo>
                    <a:lnTo>
                      <a:pt x="414337" y="525512"/>
                    </a:lnTo>
                    <a:cubicBezTo>
                      <a:pt x="445591" y="520749"/>
                      <a:pt x="471189" y="514945"/>
                      <a:pt x="491132" y="508099"/>
                    </a:cubicBezTo>
                    <a:lnTo>
                      <a:pt x="495597" y="564802"/>
                    </a:lnTo>
                    <a:cubicBezTo>
                      <a:pt x="475059" y="565993"/>
                      <a:pt x="449163" y="568821"/>
                      <a:pt x="417909" y="573285"/>
                    </a:cubicBezTo>
                    <a:lnTo>
                      <a:pt x="383530" y="577750"/>
                    </a:lnTo>
                    <a:lnTo>
                      <a:pt x="383530" y="764381"/>
                    </a:lnTo>
                    <a:cubicBezTo>
                      <a:pt x="383530" y="792360"/>
                      <a:pt x="385316" y="822126"/>
                      <a:pt x="388888" y="853678"/>
                    </a:cubicBezTo>
                    <a:lnTo>
                      <a:pt x="326826" y="853678"/>
                    </a:lnTo>
                    <a:cubicBezTo>
                      <a:pt x="330398" y="822721"/>
                      <a:pt x="332184" y="792956"/>
                      <a:pt x="332184" y="764381"/>
                    </a:cubicBezTo>
                    <a:lnTo>
                      <a:pt x="332184" y="583108"/>
                    </a:lnTo>
                    <a:lnTo>
                      <a:pt x="107156" y="618827"/>
                    </a:lnTo>
                    <a:cubicBezTo>
                      <a:pt x="79176" y="622994"/>
                      <a:pt x="47773" y="629394"/>
                      <a:pt x="12948" y="638026"/>
                    </a:cubicBezTo>
                    <a:lnTo>
                      <a:pt x="0" y="578643"/>
                    </a:lnTo>
                    <a:cubicBezTo>
                      <a:pt x="36611" y="575667"/>
                      <a:pt x="68014" y="572541"/>
                      <a:pt x="94208" y="569267"/>
                    </a:cubicBezTo>
                    <a:lnTo>
                      <a:pt x="332184" y="537567"/>
                    </a:lnTo>
                    <a:lnTo>
                      <a:pt x="332184" y="101351"/>
                    </a:lnTo>
                    <a:cubicBezTo>
                      <a:pt x="332184" y="74562"/>
                      <a:pt x="330398" y="40778"/>
                      <a:pt x="326826" y="0"/>
                    </a:cubicBez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47" name="手繪多邊形: 圖案 46">
                <a:extLst>
                  <a:ext uri="{FF2B5EF4-FFF2-40B4-BE49-F238E27FC236}">
                    <a16:creationId xmlns:a16="http://schemas.microsoft.com/office/drawing/2014/main" id="{9873D3B7-0588-41D6-A638-7852F1C70512}"/>
                  </a:ext>
                </a:extLst>
              </p:cNvPr>
              <p:cNvSpPr/>
              <p:nvPr/>
            </p:nvSpPr>
            <p:spPr>
              <a:xfrm>
                <a:off x="4229699" y="5019529"/>
                <a:ext cx="203597" cy="202258"/>
              </a:xfrm>
              <a:custGeom>
                <a:avLst/>
                <a:gdLst/>
                <a:ahLst/>
                <a:cxnLst/>
                <a:rect l="l" t="t" r="r" b="b"/>
                <a:pathLst>
                  <a:path w="203597" h="202258">
                    <a:moveTo>
                      <a:pt x="39291" y="0"/>
                    </a:moveTo>
                    <a:cubicBezTo>
                      <a:pt x="91678" y="49411"/>
                      <a:pt x="146447" y="102692"/>
                      <a:pt x="203597" y="159842"/>
                    </a:cubicBezTo>
                    <a:lnTo>
                      <a:pt x="164307" y="202258"/>
                    </a:lnTo>
                    <a:cubicBezTo>
                      <a:pt x="112514" y="146596"/>
                      <a:pt x="57746" y="92572"/>
                      <a:pt x="0" y="40184"/>
                    </a:cubicBezTo>
                    <a:lnTo>
                      <a:pt x="39291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46" name="手繪多邊形: 圖案 45">
                <a:extLst>
                  <a:ext uri="{FF2B5EF4-FFF2-40B4-BE49-F238E27FC236}">
                    <a16:creationId xmlns:a16="http://schemas.microsoft.com/office/drawing/2014/main" id="{A0A44A89-CE0F-46BD-82DE-281ADC84104C}"/>
                  </a:ext>
                </a:extLst>
              </p:cNvPr>
              <p:cNvSpPr/>
              <p:nvPr/>
            </p:nvSpPr>
            <p:spPr>
              <a:xfrm>
                <a:off x="4218537" y="5240987"/>
                <a:ext cx="199579" cy="205383"/>
              </a:xfrm>
              <a:custGeom>
                <a:avLst/>
                <a:gdLst/>
                <a:ahLst/>
                <a:cxnLst/>
                <a:rect l="l" t="t" r="r" b="b"/>
                <a:pathLst>
                  <a:path w="199579" h="205383">
                    <a:moveTo>
                      <a:pt x="40184" y="0"/>
                    </a:moveTo>
                    <a:cubicBezTo>
                      <a:pt x="98227" y="56554"/>
                      <a:pt x="151358" y="111621"/>
                      <a:pt x="199579" y="165199"/>
                    </a:cubicBezTo>
                    <a:lnTo>
                      <a:pt x="158056" y="205383"/>
                    </a:lnTo>
                    <a:cubicBezTo>
                      <a:pt x="109538" y="145256"/>
                      <a:pt x="56853" y="89594"/>
                      <a:pt x="0" y="38397"/>
                    </a:cubicBezTo>
                    <a:lnTo>
                      <a:pt x="40184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4579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51237F6-E1E7-4BC0-A08F-7C90E908F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034" y="1482625"/>
            <a:ext cx="6617040" cy="3892750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2F30DF13-918A-415D-9870-833281186938}"/>
              </a:ext>
            </a:extLst>
          </p:cNvPr>
          <p:cNvGrpSpPr/>
          <p:nvPr/>
        </p:nvGrpSpPr>
        <p:grpSpPr>
          <a:xfrm>
            <a:off x="1956184" y="4995595"/>
            <a:ext cx="825995" cy="780865"/>
            <a:chOff x="1956184" y="4995595"/>
            <a:chExt cx="825995" cy="780865"/>
          </a:xfrm>
          <a:solidFill>
            <a:srgbClr val="5F2FF3"/>
          </a:solidFill>
        </p:grpSpPr>
        <p:sp>
          <p:nvSpPr>
            <p:cNvPr id="7" name="手繪多邊形: 圖案 6">
              <a:extLst>
                <a:ext uri="{FF2B5EF4-FFF2-40B4-BE49-F238E27FC236}">
                  <a16:creationId xmlns:a16="http://schemas.microsoft.com/office/drawing/2014/main" id="{D2FFADF6-255A-42E8-9456-D8FEC999E69F}"/>
                </a:ext>
              </a:extLst>
            </p:cNvPr>
            <p:cNvSpPr/>
            <p:nvPr/>
          </p:nvSpPr>
          <p:spPr>
            <a:xfrm>
              <a:off x="2088789" y="4995595"/>
              <a:ext cx="564356" cy="230386"/>
            </a:xfrm>
            <a:custGeom>
              <a:avLst/>
              <a:gdLst/>
              <a:ahLst/>
              <a:cxnLst/>
              <a:rect l="l" t="t" r="r" b="b"/>
              <a:pathLst>
                <a:path w="564356" h="230386">
                  <a:moveTo>
                    <a:pt x="0" y="0"/>
                  </a:moveTo>
                  <a:cubicBezTo>
                    <a:pt x="19050" y="4465"/>
                    <a:pt x="42564" y="6399"/>
                    <a:pt x="70544" y="5804"/>
                  </a:cubicBezTo>
                  <a:lnTo>
                    <a:pt x="500508" y="5804"/>
                  </a:lnTo>
                  <a:cubicBezTo>
                    <a:pt x="518070" y="6399"/>
                    <a:pt x="539352" y="4465"/>
                    <a:pt x="564356" y="0"/>
                  </a:cubicBezTo>
                  <a:cubicBezTo>
                    <a:pt x="560188" y="21431"/>
                    <a:pt x="558402" y="42565"/>
                    <a:pt x="558998" y="63401"/>
                  </a:cubicBezTo>
                  <a:lnTo>
                    <a:pt x="558998" y="165646"/>
                  </a:lnTo>
                  <a:cubicBezTo>
                    <a:pt x="558402" y="183207"/>
                    <a:pt x="560188" y="204787"/>
                    <a:pt x="564356" y="230386"/>
                  </a:cubicBezTo>
                  <a:cubicBezTo>
                    <a:pt x="535781" y="226219"/>
                    <a:pt x="513903" y="224433"/>
                    <a:pt x="498722" y="225028"/>
                  </a:cubicBezTo>
                  <a:lnTo>
                    <a:pt x="75009" y="225028"/>
                  </a:lnTo>
                  <a:cubicBezTo>
                    <a:pt x="55661" y="225028"/>
                    <a:pt x="41373" y="225326"/>
                    <a:pt x="32146" y="225921"/>
                  </a:cubicBezTo>
                  <a:cubicBezTo>
                    <a:pt x="23514" y="226516"/>
                    <a:pt x="12799" y="228005"/>
                    <a:pt x="0" y="230386"/>
                  </a:cubicBezTo>
                  <a:cubicBezTo>
                    <a:pt x="4464" y="206276"/>
                    <a:pt x="6399" y="184993"/>
                    <a:pt x="5804" y="166538"/>
                  </a:cubicBezTo>
                  <a:lnTo>
                    <a:pt x="5804" y="69651"/>
                  </a:lnTo>
                  <a:cubicBezTo>
                    <a:pt x="5804" y="48815"/>
                    <a:pt x="3869" y="25598"/>
                    <a:pt x="0" y="0"/>
                  </a:cubicBezTo>
                  <a:close/>
                  <a:moveTo>
                    <a:pt x="54917" y="44202"/>
                  </a:moveTo>
                  <a:lnTo>
                    <a:pt x="54917" y="95994"/>
                  </a:lnTo>
                  <a:lnTo>
                    <a:pt x="509438" y="95994"/>
                  </a:lnTo>
                  <a:lnTo>
                    <a:pt x="509438" y="44202"/>
                  </a:lnTo>
                  <a:lnTo>
                    <a:pt x="54917" y="44202"/>
                  </a:lnTo>
                  <a:close/>
                  <a:moveTo>
                    <a:pt x="54917" y="134392"/>
                  </a:moveTo>
                  <a:lnTo>
                    <a:pt x="54917" y="186630"/>
                  </a:lnTo>
                  <a:lnTo>
                    <a:pt x="509438" y="186630"/>
                  </a:lnTo>
                  <a:lnTo>
                    <a:pt x="509438" y="134392"/>
                  </a:lnTo>
                  <a:lnTo>
                    <a:pt x="54917" y="13439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8" name="手繪多邊形: 圖案 7">
              <a:extLst>
                <a:ext uri="{FF2B5EF4-FFF2-40B4-BE49-F238E27FC236}">
                  <a16:creationId xmlns:a16="http://schemas.microsoft.com/office/drawing/2014/main" id="{8927368D-88FC-4DFE-BC04-076264824AD7}"/>
                </a:ext>
              </a:extLst>
            </p:cNvPr>
            <p:cNvSpPr/>
            <p:nvPr/>
          </p:nvSpPr>
          <p:spPr>
            <a:xfrm>
              <a:off x="1956184" y="5256343"/>
              <a:ext cx="825995" cy="53131"/>
            </a:xfrm>
            <a:custGeom>
              <a:avLst/>
              <a:gdLst/>
              <a:ahLst/>
              <a:cxnLst/>
              <a:rect l="l" t="t" r="r" b="b"/>
              <a:pathLst>
                <a:path w="825995" h="53131">
                  <a:moveTo>
                    <a:pt x="0" y="0"/>
                  </a:moveTo>
                  <a:cubicBezTo>
                    <a:pt x="21431" y="4167"/>
                    <a:pt x="46136" y="5953"/>
                    <a:pt x="74116" y="5358"/>
                  </a:cubicBezTo>
                  <a:lnTo>
                    <a:pt x="751879" y="5358"/>
                  </a:lnTo>
                  <a:cubicBezTo>
                    <a:pt x="773310" y="5953"/>
                    <a:pt x="798016" y="4167"/>
                    <a:pt x="825995" y="0"/>
                  </a:cubicBezTo>
                  <a:lnTo>
                    <a:pt x="825995" y="53131"/>
                  </a:lnTo>
                  <a:cubicBezTo>
                    <a:pt x="799206" y="48666"/>
                    <a:pt x="774501" y="46881"/>
                    <a:pt x="751879" y="47774"/>
                  </a:cubicBezTo>
                  <a:lnTo>
                    <a:pt x="74116" y="47774"/>
                  </a:lnTo>
                  <a:cubicBezTo>
                    <a:pt x="52387" y="46881"/>
                    <a:pt x="27682" y="48666"/>
                    <a:pt x="0" y="5313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9" name="手繪多邊形: 圖案 8">
              <a:extLst>
                <a:ext uri="{FF2B5EF4-FFF2-40B4-BE49-F238E27FC236}">
                  <a16:creationId xmlns:a16="http://schemas.microsoft.com/office/drawing/2014/main" id="{17E0FF5D-02B2-4BBA-9A69-CD875A4D4227}"/>
                </a:ext>
              </a:extLst>
            </p:cNvPr>
            <p:cNvSpPr/>
            <p:nvPr/>
          </p:nvSpPr>
          <p:spPr>
            <a:xfrm>
              <a:off x="1976498" y="5349175"/>
              <a:ext cx="785366" cy="427285"/>
            </a:xfrm>
            <a:custGeom>
              <a:avLst/>
              <a:gdLst/>
              <a:ahLst/>
              <a:cxnLst/>
              <a:rect l="l" t="t" r="r" b="b"/>
              <a:pathLst>
                <a:path w="785366" h="427285">
                  <a:moveTo>
                    <a:pt x="103138" y="0"/>
                  </a:moveTo>
                  <a:cubicBezTo>
                    <a:pt x="129332" y="4465"/>
                    <a:pt x="153739" y="6399"/>
                    <a:pt x="176361" y="5804"/>
                  </a:cubicBezTo>
                  <a:lnTo>
                    <a:pt x="613469" y="5804"/>
                  </a:lnTo>
                  <a:cubicBezTo>
                    <a:pt x="636091" y="6399"/>
                    <a:pt x="662285" y="4465"/>
                    <a:pt x="692050" y="0"/>
                  </a:cubicBezTo>
                  <a:cubicBezTo>
                    <a:pt x="687883" y="26789"/>
                    <a:pt x="686097" y="51494"/>
                    <a:pt x="686693" y="74116"/>
                  </a:cubicBezTo>
                  <a:lnTo>
                    <a:pt x="686693" y="162074"/>
                  </a:lnTo>
                  <a:cubicBezTo>
                    <a:pt x="686097" y="187672"/>
                    <a:pt x="687883" y="212973"/>
                    <a:pt x="692050" y="237976"/>
                  </a:cubicBezTo>
                  <a:cubicBezTo>
                    <a:pt x="660796" y="234404"/>
                    <a:pt x="634603" y="232618"/>
                    <a:pt x="613469" y="232618"/>
                  </a:cubicBezTo>
                  <a:lnTo>
                    <a:pt x="425053" y="232618"/>
                  </a:lnTo>
                  <a:lnTo>
                    <a:pt x="425053" y="285303"/>
                  </a:lnTo>
                  <a:lnTo>
                    <a:pt x="642491" y="285303"/>
                  </a:lnTo>
                  <a:cubicBezTo>
                    <a:pt x="663922" y="285899"/>
                    <a:pt x="688925" y="284113"/>
                    <a:pt x="717500" y="279945"/>
                  </a:cubicBezTo>
                  <a:lnTo>
                    <a:pt x="717500" y="333077"/>
                  </a:lnTo>
                  <a:cubicBezTo>
                    <a:pt x="690116" y="328910"/>
                    <a:pt x="665113" y="327124"/>
                    <a:pt x="642491" y="327719"/>
                  </a:cubicBezTo>
                  <a:lnTo>
                    <a:pt x="425053" y="327719"/>
                  </a:lnTo>
                  <a:lnTo>
                    <a:pt x="425053" y="378619"/>
                  </a:lnTo>
                  <a:lnTo>
                    <a:pt x="710356" y="378619"/>
                  </a:lnTo>
                  <a:cubicBezTo>
                    <a:pt x="731192" y="379214"/>
                    <a:pt x="756195" y="377428"/>
                    <a:pt x="785366" y="373261"/>
                  </a:cubicBezTo>
                  <a:lnTo>
                    <a:pt x="785366" y="426392"/>
                  </a:lnTo>
                  <a:cubicBezTo>
                    <a:pt x="755302" y="421927"/>
                    <a:pt x="730299" y="419993"/>
                    <a:pt x="710356" y="420588"/>
                  </a:cubicBezTo>
                  <a:lnTo>
                    <a:pt x="75009" y="420588"/>
                  </a:lnTo>
                  <a:cubicBezTo>
                    <a:pt x="53578" y="419993"/>
                    <a:pt x="28575" y="422225"/>
                    <a:pt x="0" y="427285"/>
                  </a:cubicBezTo>
                  <a:lnTo>
                    <a:pt x="0" y="373261"/>
                  </a:lnTo>
                  <a:cubicBezTo>
                    <a:pt x="22919" y="377428"/>
                    <a:pt x="47923" y="379214"/>
                    <a:pt x="75009" y="378619"/>
                  </a:cubicBezTo>
                  <a:lnTo>
                    <a:pt x="373707" y="378619"/>
                  </a:lnTo>
                  <a:lnTo>
                    <a:pt x="373707" y="327719"/>
                  </a:lnTo>
                  <a:lnTo>
                    <a:pt x="142428" y="327719"/>
                  </a:lnTo>
                  <a:cubicBezTo>
                    <a:pt x="114449" y="327124"/>
                    <a:pt x="89446" y="328910"/>
                    <a:pt x="67419" y="333077"/>
                  </a:cubicBezTo>
                  <a:lnTo>
                    <a:pt x="67419" y="279945"/>
                  </a:lnTo>
                  <a:cubicBezTo>
                    <a:pt x="89446" y="284113"/>
                    <a:pt x="114449" y="285899"/>
                    <a:pt x="142428" y="285303"/>
                  </a:cubicBezTo>
                  <a:lnTo>
                    <a:pt x="373707" y="285303"/>
                  </a:lnTo>
                  <a:lnTo>
                    <a:pt x="373707" y="232618"/>
                  </a:lnTo>
                  <a:lnTo>
                    <a:pt x="179040" y="232618"/>
                  </a:lnTo>
                  <a:cubicBezTo>
                    <a:pt x="151655" y="232023"/>
                    <a:pt x="126355" y="233809"/>
                    <a:pt x="103138" y="237976"/>
                  </a:cubicBezTo>
                  <a:cubicBezTo>
                    <a:pt x="107305" y="209996"/>
                    <a:pt x="109091" y="184695"/>
                    <a:pt x="108496" y="162074"/>
                  </a:cubicBezTo>
                  <a:lnTo>
                    <a:pt x="108496" y="75009"/>
                  </a:lnTo>
                  <a:cubicBezTo>
                    <a:pt x="109091" y="53280"/>
                    <a:pt x="107305" y="28277"/>
                    <a:pt x="103138" y="0"/>
                  </a:cubicBezTo>
                  <a:close/>
                  <a:moveTo>
                    <a:pt x="158055" y="44202"/>
                  </a:moveTo>
                  <a:lnTo>
                    <a:pt x="158055" y="99119"/>
                  </a:lnTo>
                  <a:lnTo>
                    <a:pt x="373707" y="99119"/>
                  </a:lnTo>
                  <a:lnTo>
                    <a:pt x="373707" y="44202"/>
                  </a:lnTo>
                  <a:lnTo>
                    <a:pt x="158055" y="44202"/>
                  </a:lnTo>
                  <a:close/>
                  <a:moveTo>
                    <a:pt x="425053" y="44202"/>
                  </a:moveTo>
                  <a:lnTo>
                    <a:pt x="425053" y="99119"/>
                  </a:lnTo>
                  <a:lnTo>
                    <a:pt x="637133" y="99119"/>
                  </a:lnTo>
                  <a:lnTo>
                    <a:pt x="637133" y="44202"/>
                  </a:lnTo>
                  <a:lnTo>
                    <a:pt x="425053" y="44202"/>
                  </a:lnTo>
                  <a:close/>
                  <a:moveTo>
                    <a:pt x="158055" y="137517"/>
                  </a:moveTo>
                  <a:lnTo>
                    <a:pt x="158055" y="194220"/>
                  </a:lnTo>
                  <a:lnTo>
                    <a:pt x="373707" y="194220"/>
                  </a:lnTo>
                  <a:lnTo>
                    <a:pt x="373707" y="137517"/>
                  </a:lnTo>
                  <a:lnTo>
                    <a:pt x="158055" y="137517"/>
                  </a:lnTo>
                  <a:close/>
                  <a:moveTo>
                    <a:pt x="425053" y="137517"/>
                  </a:moveTo>
                  <a:lnTo>
                    <a:pt x="425053" y="194220"/>
                  </a:lnTo>
                  <a:lnTo>
                    <a:pt x="637133" y="194220"/>
                  </a:lnTo>
                  <a:lnTo>
                    <a:pt x="637133" y="137517"/>
                  </a:lnTo>
                  <a:lnTo>
                    <a:pt x="425053" y="13751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AB94B15A-9891-463B-AF37-B8787EE242C9}"/>
              </a:ext>
            </a:extLst>
          </p:cNvPr>
          <p:cNvGrpSpPr/>
          <p:nvPr/>
        </p:nvGrpSpPr>
        <p:grpSpPr>
          <a:xfrm>
            <a:off x="4706991" y="4936484"/>
            <a:ext cx="849212" cy="848320"/>
            <a:chOff x="4706991" y="4936484"/>
            <a:chExt cx="849212" cy="848320"/>
          </a:xfrm>
          <a:solidFill>
            <a:srgbClr val="5F2FF3"/>
          </a:solidFill>
        </p:grpSpPr>
        <p:sp>
          <p:nvSpPr>
            <p:cNvPr id="11" name="手繪多邊形: 圖案 10">
              <a:extLst>
                <a:ext uri="{FF2B5EF4-FFF2-40B4-BE49-F238E27FC236}">
                  <a16:creationId xmlns:a16="http://schemas.microsoft.com/office/drawing/2014/main" id="{10622996-0203-4791-8E61-C380FA816041}"/>
                </a:ext>
              </a:extLst>
            </p:cNvPr>
            <p:cNvSpPr/>
            <p:nvPr/>
          </p:nvSpPr>
          <p:spPr>
            <a:xfrm>
              <a:off x="4958361" y="4936484"/>
              <a:ext cx="597842" cy="848320"/>
            </a:xfrm>
            <a:custGeom>
              <a:avLst/>
              <a:gdLst/>
              <a:ahLst/>
              <a:cxnLst/>
              <a:rect l="l" t="t" r="r" b="b"/>
              <a:pathLst>
                <a:path w="597842" h="848320">
                  <a:moveTo>
                    <a:pt x="289768" y="0"/>
                  </a:moveTo>
                  <a:lnTo>
                    <a:pt x="361206" y="8929"/>
                  </a:lnTo>
                  <a:cubicBezTo>
                    <a:pt x="368349" y="9525"/>
                    <a:pt x="371624" y="11608"/>
                    <a:pt x="371028" y="15180"/>
                  </a:cubicBezTo>
                  <a:cubicBezTo>
                    <a:pt x="371028" y="18454"/>
                    <a:pt x="367456" y="23366"/>
                    <a:pt x="360313" y="29914"/>
                  </a:cubicBezTo>
                  <a:cubicBezTo>
                    <a:pt x="351681" y="39141"/>
                    <a:pt x="347067" y="56554"/>
                    <a:pt x="346472" y="82153"/>
                  </a:cubicBezTo>
                  <a:lnTo>
                    <a:pt x="346472" y="162520"/>
                  </a:lnTo>
                  <a:lnTo>
                    <a:pt x="507652" y="162520"/>
                  </a:lnTo>
                  <a:cubicBezTo>
                    <a:pt x="523428" y="162520"/>
                    <a:pt x="543222" y="160734"/>
                    <a:pt x="567035" y="157162"/>
                  </a:cubicBezTo>
                  <a:lnTo>
                    <a:pt x="567035" y="212079"/>
                  </a:lnTo>
                  <a:cubicBezTo>
                    <a:pt x="543222" y="207615"/>
                    <a:pt x="523726" y="205680"/>
                    <a:pt x="508545" y="206275"/>
                  </a:cubicBezTo>
                  <a:lnTo>
                    <a:pt x="346472" y="206275"/>
                  </a:lnTo>
                  <a:lnTo>
                    <a:pt x="346472" y="356294"/>
                  </a:lnTo>
                  <a:lnTo>
                    <a:pt x="447824" y="356294"/>
                  </a:lnTo>
                  <a:cubicBezTo>
                    <a:pt x="469255" y="356294"/>
                    <a:pt x="493067" y="354508"/>
                    <a:pt x="519261" y="350936"/>
                  </a:cubicBezTo>
                  <a:cubicBezTo>
                    <a:pt x="488305" y="472380"/>
                    <a:pt x="435322" y="576560"/>
                    <a:pt x="360313" y="663475"/>
                  </a:cubicBezTo>
                  <a:cubicBezTo>
                    <a:pt x="422523" y="720328"/>
                    <a:pt x="501699" y="759469"/>
                    <a:pt x="597842" y="780901"/>
                  </a:cubicBezTo>
                  <a:cubicBezTo>
                    <a:pt x="570458" y="802034"/>
                    <a:pt x="551259" y="823912"/>
                    <a:pt x="540246" y="846534"/>
                  </a:cubicBezTo>
                  <a:cubicBezTo>
                    <a:pt x="440233" y="794742"/>
                    <a:pt x="366266" y="746670"/>
                    <a:pt x="318343" y="702319"/>
                  </a:cubicBezTo>
                  <a:cubicBezTo>
                    <a:pt x="243334" y="761851"/>
                    <a:pt x="156418" y="810517"/>
                    <a:pt x="57596" y="848320"/>
                  </a:cubicBezTo>
                  <a:cubicBezTo>
                    <a:pt x="40630" y="821531"/>
                    <a:pt x="21431" y="801439"/>
                    <a:pt x="0" y="788044"/>
                  </a:cubicBezTo>
                  <a:cubicBezTo>
                    <a:pt x="105965" y="772269"/>
                    <a:pt x="198685" y="729257"/>
                    <a:pt x="278159" y="659010"/>
                  </a:cubicBezTo>
                  <a:cubicBezTo>
                    <a:pt x="220117" y="599479"/>
                    <a:pt x="174277" y="513605"/>
                    <a:pt x="140642" y="401389"/>
                  </a:cubicBezTo>
                  <a:cubicBezTo>
                    <a:pt x="127843" y="401389"/>
                    <a:pt x="110281" y="403175"/>
                    <a:pt x="87957" y="406747"/>
                  </a:cubicBezTo>
                  <a:lnTo>
                    <a:pt x="87957" y="350936"/>
                  </a:lnTo>
                  <a:cubicBezTo>
                    <a:pt x="108495" y="355104"/>
                    <a:pt x="133350" y="356889"/>
                    <a:pt x="162520" y="356294"/>
                  </a:cubicBezTo>
                  <a:lnTo>
                    <a:pt x="295126" y="356294"/>
                  </a:lnTo>
                  <a:lnTo>
                    <a:pt x="295126" y="206275"/>
                  </a:lnTo>
                  <a:lnTo>
                    <a:pt x="140642" y="206275"/>
                  </a:lnTo>
                  <a:cubicBezTo>
                    <a:pt x="123676" y="205680"/>
                    <a:pt x="102691" y="207615"/>
                    <a:pt x="77688" y="212079"/>
                  </a:cubicBezTo>
                  <a:lnTo>
                    <a:pt x="77688" y="157162"/>
                  </a:lnTo>
                  <a:cubicBezTo>
                    <a:pt x="98524" y="161329"/>
                    <a:pt x="118616" y="163115"/>
                    <a:pt x="137963" y="162520"/>
                  </a:cubicBezTo>
                  <a:lnTo>
                    <a:pt x="295126" y="162520"/>
                  </a:lnTo>
                  <a:lnTo>
                    <a:pt x="295126" y="96887"/>
                  </a:lnTo>
                  <a:cubicBezTo>
                    <a:pt x="295126" y="68014"/>
                    <a:pt x="293340" y="35718"/>
                    <a:pt x="289768" y="0"/>
                  </a:cubicBezTo>
                  <a:close/>
                  <a:moveTo>
                    <a:pt x="191988" y="400496"/>
                  </a:moveTo>
                  <a:cubicBezTo>
                    <a:pt x="214610" y="480863"/>
                    <a:pt x="256728" y="555426"/>
                    <a:pt x="318343" y="624185"/>
                  </a:cubicBezTo>
                  <a:cubicBezTo>
                    <a:pt x="374302" y="569416"/>
                    <a:pt x="416272" y="494853"/>
                    <a:pt x="444252" y="400496"/>
                  </a:cubicBezTo>
                  <a:lnTo>
                    <a:pt x="191988" y="40049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sp>
          <p:nvSpPr>
            <p:cNvPr id="12" name="手繪多邊形: 圖案 11">
              <a:extLst>
                <a:ext uri="{FF2B5EF4-FFF2-40B4-BE49-F238E27FC236}">
                  <a16:creationId xmlns:a16="http://schemas.microsoft.com/office/drawing/2014/main" id="{E72144B3-F18E-4E47-BAD1-E75DBF476E38}"/>
                </a:ext>
              </a:extLst>
            </p:cNvPr>
            <p:cNvSpPr/>
            <p:nvPr/>
          </p:nvSpPr>
          <p:spPr>
            <a:xfrm>
              <a:off x="4706991" y="4942734"/>
              <a:ext cx="307181" cy="836712"/>
            </a:xfrm>
            <a:custGeom>
              <a:avLst/>
              <a:gdLst/>
              <a:ahLst/>
              <a:cxnLst/>
              <a:rect l="l" t="t" r="r" b="b"/>
              <a:pathLst>
                <a:path w="307181" h="836712">
                  <a:moveTo>
                    <a:pt x="159841" y="0"/>
                  </a:moveTo>
                  <a:lnTo>
                    <a:pt x="235744" y="8930"/>
                  </a:lnTo>
                  <a:cubicBezTo>
                    <a:pt x="240506" y="9823"/>
                    <a:pt x="242888" y="11758"/>
                    <a:pt x="242888" y="14734"/>
                  </a:cubicBezTo>
                  <a:cubicBezTo>
                    <a:pt x="242888" y="18306"/>
                    <a:pt x="240506" y="22473"/>
                    <a:pt x="235744" y="27236"/>
                  </a:cubicBezTo>
                  <a:cubicBezTo>
                    <a:pt x="221754" y="38249"/>
                    <a:pt x="215354" y="58490"/>
                    <a:pt x="216545" y="87958"/>
                  </a:cubicBezTo>
                  <a:lnTo>
                    <a:pt x="216545" y="198239"/>
                  </a:lnTo>
                  <a:lnTo>
                    <a:pt x="247799" y="198239"/>
                  </a:lnTo>
                  <a:cubicBezTo>
                    <a:pt x="262384" y="198239"/>
                    <a:pt x="282178" y="196453"/>
                    <a:pt x="307181" y="192881"/>
                  </a:cubicBezTo>
                  <a:lnTo>
                    <a:pt x="307181" y="247799"/>
                  </a:lnTo>
                  <a:cubicBezTo>
                    <a:pt x="282773" y="244227"/>
                    <a:pt x="263872" y="242441"/>
                    <a:pt x="250478" y="242441"/>
                  </a:cubicBezTo>
                  <a:lnTo>
                    <a:pt x="216545" y="242441"/>
                  </a:lnTo>
                  <a:lnTo>
                    <a:pt x="216545" y="404069"/>
                  </a:lnTo>
                  <a:cubicBezTo>
                    <a:pt x="240953" y="391865"/>
                    <a:pt x="268337" y="374452"/>
                    <a:pt x="298698" y="351830"/>
                  </a:cubicBezTo>
                  <a:lnTo>
                    <a:pt x="293340" y="425053"/>
                  </a:lnTo>
                  <a:cubicBezTo>
                    <a:pt x="260598" y="440234"/>
                    <a:pt x="235000" y="453033"/>
                    <a:pt x="216545" y="463451"/>
                  </a:cubicBezTo>
                  <a:lnTo>
                    <a:pt x="216545" y="753666"/>
                  </a:lnTo>
                  <a:cubicBezTo>
                    <a:pt x="217140" y="757833"/>
                    <a:pt x="217438" y="760958"/>
                    <a:pt x="217438" y="763042"/>
                  </a:cubicBezTo>
                  <a:cubicBezTo>
                    <a:pt x="217438" y="805309"/>
                    <a:pt x="173534" y="829866"/>
                    <a:pt x="85725" y="836712"/>
                  </a:cubicBezTo>
                  <a:cubicBezTo>
                    <a:pt x="79177" y="803672"/>
                    <a:pt x="68610" y="778669"/>
                    <a:pt x="54025" y="761703"/>
                  </a:cubicBezTo>
                  <a:cubicBezTo>
                    <a:pt x="75456" y="766167"/>
                    <a:pt x="93762" y="768400"/>
                    <a:pt x="108942" y="768400"/>
                  </a:cubicBezTo>
                  <a:cubicBezTo>
                    <a:pt x="147935" y="768400"/>
                    <a:pt x="166688" y="753963"/>
                    <a:pt x="165199" y="725091"/>
                  </a:cubicBezTo>
                  <a:lnTo>
                    <a:pt x="165199" y="491133"/>
                  </a:lnTo>
                  <a:cubicBezTo>
                    <a:pt x="121444" y="511076"/>
                    <a:pt x="81260" y="533847"/>
                    <a:pt x="44649" y="559445"/>
                  </a:cubicBezTo>
                  <a:lnTo>
                    <a:pt x="0" y="492919"/>
                  </a:lnTo>
                  <a:cubicBezTo>
                    <a:pt x="47327" y="483096"/>
                    <a:pt x="102394" y="461665"/>
                    <a:pt x="165199" y="428625"/>
                  </a:cubicBezTo>
                  <a:lnTo>
                    <a:pt x="165199" y="242441"/>
                  </a:lnTo>
                  <a:lnTo>
                    <a:pt x="83939" y="242441"/>
                  </a:lnTo>
                  <a:cubicBezTo>
                    <a:pt x="67568" y="241846"/>
                    <a:pt x="46583" y="243632"/>
                    <a:pt x="20985" y="247799"/>
                  </a:cubicBezTo>
                  <a:lnTo>
                    <a:pt x="20985" y="192881"/>
                  </a:lnTo>
                  <a:cubicBezTo>
                    <a:pt x="39737" y="197049"/>
                    <a:pt x="59531" y="198835"/>
                    <a:pt x="80367" y="198239"/>
                  </a:cubicBezTo>
                  <a:lnTo>
                    <a:pt x="165199" y="198239"/>
                  </a:lnTo>
                  <a:lnTo>
                    <a:pt x="165199" y="95101"/>
                  </a:lnTo>
                  <a:cubicBezTo>
                    <a:pt x="165795" y="62657"/>
                    <a:pt x="164009" y="30957"/>
                    <a:pt x="15984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</p:grpSp>
      <p:sp>
        <p:nvSpPr>
          <p:cNvPr id="13" name="手繪多邊形: 圖案 12">
            <a:extLst>
              <a:ext uri="{FF2B5EF4-FFF2-40B4-BE49-F238E27FC236}">
                <a16:creationId xmlns:a16="http://schemas.microsoft.com/office/drawing/2014/main" id="{BC599F0C-8398-4167-AE24-241B6D92C251}"/>
              </a:ext>
            </a:extLst>
          </p:cNvPr>
          <p:cNvSpPr/>
          <p:nvPr/>
        </p:nvSpPr>
        <p:spPr>
          <a:xfrm>
            <a:off x="2905426" y="4975774"/>
            <a:ext cx="794742" cy="803672"/>
          </a:xfrm>
          <a:custGeom>
            <a:avLst/>
            <a:gdLst/>
            <a:ahLst/>
            <a:cxnLst/>
            <a:rect l="l" t="t" r="r" b="b"/>
            <a:pathLst>
              <a:path w="794742" h="803672">
                <a:moveTo>
                  <a:pt x="91529" y="0"/>
                </a:moveTo>
                <a:cubicBezTo>
                  <a:pt x="112960" y="3572"/>
                  <a:pt x="136773" y="5358"/>
                  <a:pt x="162966" y="5358"/>
                </a:cubicBezTo>
                <a:lnTo>
                  <a:pt x="624631" y="5358"/>
                </a:lnTo>
                <a:cubicBezTo>
                  <a:pt x="649634" y="5358"/>
                  <a:pt x="681335" y="3572"/>
                  <a:pt x="719732" y="0"/>
                </a:cubicBezTo>
                <a:cubicBezTo>
                  <a:pt x="655141" y="74414"/>
                  <a:pt x="557361" y="162520"/>
                  <a:pt x="426392" y="264319"/>
                </a:cubicBezTo>
                <a:lnTo>
                  <a:pt x="426392" y="329952"/>
                </a:lnTo>
                <a:lnTo>
                  <a:pt x="725983" y="329952"/>
                </a:lnTo>
                <a:cubicBezTo>
                  <a:pt x="750986" y="329952"/>
                  <a:pt x="773906" y="328166"/>
                  <a:pt x="794742" y="324594"/>
                </a:cubicBezTo>
                <a:lnTo>
                  <a:pt x="794742" y="383084"/>
                </a:lnTo>
                <a:cubicBezTo>
                  <a:pt x="772120" y="379512"/>
                  <a:pt x="749498" y="377726"/>
                  <a:pt x="726876" y="377726"/>
                </a:cubicBezTo>
                <a:lnTo>
                  <a:pt x="426392" y="377726"/>
                </a:lnTo>
                <a:lnTo>
                  <a:pt x="426392" y="693837"/>
                </a:lnTo>
                <a:cubicBezTo>
                  <a:pt x="427583" y="737295"/>
                  <a:pt x="418058" y="765125"/>
                  <a:pt x="397817" y="777329"/>
                </a:cubicBezTo>
                <a:cubicBezTo>
                  <a:pt x="379660" y="791319"/>
                  <a:pt x="336053" y="800100"/>
                  <a:pt x="266997" y="803672"/>
                </a:cubicBezTo>
                <a:cubicBezTo>
                  <a:pt x="262830" y="778669"/>
                  <a:pt x="252561" y="753963"/>
                  <a:pt x="236190" y="729555"/>
                </a:cubicBezTo>
                <a:cubicBezTo>
                  <a:pt x="268337" y="733723"/>
                  <a:pt x="293935" y="735806"/>
                  <a:pt x="312985" y="735806"/>
                </a:cubicBezTo>
                <a:cubicBezTo>
                  <a:pt x="330844" y="735806"/>
                  <a:pt x="343048" y="734020"/>
                  <a:pt x="349597" y="730448"/>
                </a:cubicBezTo>
                <a:cubicBezTo>
                  <a:pt x="365373" y="726281"/>
                  <a:pt x="372665" y="707678"/>
                  <a:pt x="371475" y="674638"/>
                </a:cubicBezTo>
                <a:lnTo>
                  <a:pt x="371475" y="377726"/>
                </a:lnTo>
                <a:lnTo>
                  <a:pt x="66972" y="377726"/>
                </a:lnTo>
                <a:cubicBezTo>
                  <a:pt x="42564" y="377726"/>
                  <a:pt x="20240" y="379512"/>
                  <a:pt x="0" y="383084"/>
                </a:cubicBezTo>
                <a:lnTo>
                  <a:pt x="0" y="324594"/>
                </a:lnTo>
                <a:cubicBezTo>
                  <a:pt x="21431" y="328166"/>
                  <a:pt x="44053" y="329952"/>
                  <a:pt x="67865" y="329952"/>
                </a:cubicBezTo>
                <a:lnTo>
                  <a:pt x="371475" y="329952"/>
                </a:lnTo>
                <a:lnTo>
                  <a:pt x="371475" y="288875"/>
                </a:lnTo>
                <a:cubicBezTo>
                  <a:pt x="371475" y="274290"/>
                  <a:pt x="369540" y="256877"/>
                  <a:pt x="365670" y="236637"/>
                </a:cubicBezTo>
                <a:cubicBezTo>
                  <a:pt x="468659" y="169664"/>
                  <a:pt x="544264" y="108347"/>
                  <a:pt x="592484" y="52685"/>
                </a:cubicBezTo>
                <a:lnTo>
                  <a:pt x="165645" y="52685"/>
                </a:lnTo>
                <a:cubicBezTo>
                  <a:pt x="143619" y="52685"/>
                  <a:pt x="118913" y="54620"/>
                  <a:pt x="91529" y="58489"/>
                </a:cubicBezTo>
                <a:lnTo>
                  <a:pt x="91529" y="0"/>
                </a:lnTo>
                <a:close/>
              </a:path>
            </a:pathLst>
          </a:custGeom>
          <a:solidFill>
            <a:srgbClr val="5F2F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A6938BAB-C5B1-42EC-A47C-7AF97E69722D}"/>
              </a:ext>
            </a:extLst>
          </p:cNvPr>
          <p:cNvGrpSpPr/>
          <p:nvPr/>
        </p:nvGrpSpPr>
        <p:grpSpPr>
          <a:xfrm>
            <a:off x="3785894" y="4935591"/>
            <a:ext cx="857696" cy="853678"/>
            <a:chOff x="3785894" y="4935591"/>
            <a:chExt cx="857696" cy="853678"/>
          </a:xfrm>
          <a:solidFill>
            <a:srgbClr val="5F2FF3"/>
          </a:solidFill>
        </p:grpSpPr>
        <p:sp>
          <p:nvSpPr>
            <p:cNvPr id="15" name="手繪多邊形: 圖案 14">
              <a:extLst>
                <a:ext uri="{FF2B5EF4-FFF2-40B4-BE49-F238E27FC236}">
                  <a16:creationId xmlns:a16="http://schemas.microsoft.com/office/drawing/2014/main" id="{BFAD7743-98AC-40D1-BCAF-847EEA4DBC52}"/>
                </a:ext>
              </a:extLst>
            </p:cNvPr>
            <p:cNvSpPr/>
            <p:nvPr/>
          </p:nvSpPr>
          <p:spPr>
            <a:xfrm>
              <a:off x="3785894" y="4953897"/>
              <a:ext cx="397817" cy="828229"/>
            </a:xfrm>
            <a:custGeom>
              <a:avLst/>
              <a:gdLst/>
              <a:ahLst/>
              <a:cxnLst/>
              <a:rect l="l" t="t" r="r" b="b"/>
              <a:pathLst>
                <a:path w="397817" h="828229">
                  <a:moveTo>
                    <a:pt x="336649" y="0"/>
                  </a:moveTo>
                  <a:lnTo>
                    <a:pt x="369689" y="50007"/>
                  </a:lnTo>
                  <a:cubicBezTo>
                    <a:pt x="374749" y="57746"/>
                    <a:pt x="377279" y="62955"/>
                    <a:pt x="377279" y="65633"/>
                  </a:cubicBezTo>
                  <a:cubicBezTo>
                    <a:pt x="377279" y="66526"/>
                    <a:pt x="377130" y="67122"/>
                    <a:pt x="376833" y="67419"/>
                  </a:cubicBezTo>
                  <a:cubicBezTo>
                    <a:pt x="376237" y="68312"/>
                    <a:pt x="374600" y="68759"/>
                    <a:pt x="371921" y="68759"/>
                  </a:cubicBezTo>
                  <a:cubicBezTo>
                    <a:pt x="368945" y="68759"/>
                    <a:pt x="363289" y="68015"/>
                    <a:pt x="354955" y="66526"/>
                  </a:cubicBezTo>
                  <a:cubicBezTo>
                    <a:pt x="352276" y="65931"/>
                    <a:pt x="349151" y="65633"/>
                    <a:pt x="345579" y="65633"/>
                  </a:cubicBezTo>
                  <a:cubicBezTo>
                    <a:pt x="336947" y="65633"/>
                    <a:pt x="323850" y="67122"/>
                    <a:pt x="306288" y="70098"/>
                  </a:cubicBezTo>
                  <a:cubicBezTo>
                    <a:pt x="300930" y="71289"/>
                    <a:pt x="292149" y="72777"/>
                    <a:pt x="279946" y="74563"/>
                  </a:cubicBezTo>
                  <a:cubicBezTo>
                    <a:pt x="268932" y="76647"/>
                    <a:pt x="260151" y="78284"/>
                    <a:pt x="253603" y="79475"/>
                  </a:cubicBezTo>
                  <a:lnTo>
                    <a:pt x="253603" y="241102"/>
                  </a:lnTo>
                  <a:lnTo>
                    <a:pt x="317450" y="241102"/>
                  </a:lnTo>
                  <a:cubicBezTo>
                    <a:pt x="342453" y="241102"/>
                    <a:pt x="369242" y="239316"/>
                    <a:pt x="397817" y="235744"/>
                  </a:cubicBezTo>
                  <a:lnTo>
                    <a:pt x="397817" y="292448"/>
                  </a:lnTo>
                  <a:cubicBezTo>
                    <a:pt x="368647" y="288876"/>
                    <a:pt x="341858" y="287090"/>
                    <a:pt x="317450" y="287090"/>
                  </a:cubicBezTo>
                  <a:lnTo>
                    <a:pt x="253603" y="287090"/>
                  </a:lnTo>
                  <a:lnTo>
                    <a:pt x="253603" y="334417"/>
                  </a:lnTo>
                  <a:cubicBezTo>
                    <a:pt x="306586" y="376387"/>
                    <a:pt x="352276" y="415975"/>
                    <a:pt x="390674" y="453182"/>
                  </a:cubicBezTo>
                  <a:lnTo>
                    <a:pt x="353169" y="504528"/>
                  </a:lnTo>
                  <a:cubicBezTo>
                    <a:pt x="329952" y="472381"/>
                    <a:pt x="296763" y="437704"/>
                    <a:pt x="253603" y="400497"/>
                  </a:cubicBezTo>
                  <a:lnTo>
                    <a:pt x="253603" y="738485"/>
                  </a:lnTo>
                  <a:cubicBezTo>
                    <a:pt x="253603" y="768549"/>
                    <a:pt x="255389" y="798463"/>
                    <a:pt x="258961" y="828229"/>
                  </a:cubicBezTo>
                  <a:lnTo>
                    <a:pt x="196899" y="828229"/>
                  </a:lnTo>
                  <a:cubicBezTo>
                    <a:pt x="200471" y="799058"/>
                    <a:pt x="202257" y="769144"/>
                    <a:pt x="202257" y="738485"/>
                  </a:cubicBezTo>
                  <a:lnTo>
                    <a:pt x="202257" y="410319"/>
                  </a:lnTo>
                  <a:cubicBezTo>
                    <a:pt x="156418" y="499319"/>
                    <a:pt x="111026" y="577007"/>
                    <a:pt x="66080" y="643384"/>
                  </a:cubicBezTo>
                  <a:cubicBezTo>
                    <a:pt x="47625" y="631776"/>
                    <a:pt x="25598" y="620911"/>
                    <a:pt x="0" y="610791"/>
                  </a:cubicBezTo>
                  <a:cubicBezTo>
                    <a:pt x="74414" y="548581"/>
                    <a:pt x="140047" y="440680"/>
                    <a:pt x="196899" y="287090"/>
                  </a:cubicBezTo>
                  <a:lnTo>
                    <a:pt x="117425" y="287090"/>
                  </a:lnTo>
                  <a:cubicBezTo>
                    <a:pt x="91827" y="287090"/>
                    <a:pt x="63996" y="288876"/>
                    <a:pt x="33933" y="292448"/>
                  </a:cubicBezTo>
                  <a:lnTo>
                    <a:pt x="33933" y="235744"/>
                  </a:lnTo>
                  <a:cubicBezTo>
                    <a:pt x="62508" y="239316"/>
                    <a:pt x="90338" y="241102"/>
                    <a:pt x="117425" y="241102"/>
                  </a:cubicBezTo>
                  <a:lnTo>
                    <a:pt x="202257" y="241102"/>
                  </a:lnTo>
                  <a:lnTo>
                    <a:pt x="202257" y="90190"/>
                  </a:lnTo>
                  <a:cubicBezTo>
                    <a:pt x="166836" y="95846"/>
                    <a:pt x="123527" y="101352"/>
                    <a:pt x="72330" y="106710"/>
                  </a:cubicBezTo>
                  <a:cubicBezTo>
                    <a:pt x="68758" y="86767"/>
                    <a:pt x="59977" y="66675"/>
                    <a:pt x="45988" y="46435"/>
                  </a:cubicBezTo>
                  <a:cubicBezTo>
                    <a:pt x="59085" y="47030"/>
                    <a:pt x="73819" y="47328"/>
                    <a:pt x="90190" y="47328"/>
                  </a:cubicBezTo>
                  <a:cubicBezTo>
                    <a:pt x="187821" y="47328"/>
                    <a:pt x="269974" y="31552"/>
                    <a:pt x="33664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TW" altLang="en-US"/>
            </a:p>
          </p:txBody>
        </p: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5D91A482-57A3-413B-84F4-512FA9C9D834}"/>
                </a:ext>
              </a:extLst>
            </p:cNvPr>
            <p:cNvGrpSpPr/>
            <p:nvPr/>
          </p:nvGrpSpPr>
          <p:grpSpPr>
            <a:xfrm>
              <a:off x="4147993" y="4935591"/>
              <a:ext cx="495597" cy="853678"/>
              <a:chOff x="4147993" y="4935591"/>
              <a:chExt cx="495597" cy="853678"/>
            </a:xfrm>
            <a:grpFill/>
          </p:grpSpPr>
          <p:sp>
            <p:nvSpPr>
              <p:cNvPr id="17" name="手繪多邊形: 圖案 16">
                <a:extLst>
                  <a:ext uri="{FF2B5EF4-FFF2-40B4-BE49-F238E27FC236}">
                    <a16:creationId xmlns:a16="http://schemas.microsoft.com/office/drawing/2014/main" id="{643507E4-F855-4EF3-BD7C-4167791673F2}"/>
                  </a:ext>
                </a:extLst>
              </p:cNvPr>
              <p:cNvSpPr/>
              <p:nvPr/>
            </p:nvSpPr>
            <p:spPr>
              <a:xfrm>
                <a:off x="4147993" y="4935591"/>
                <a:ext cx="495597" cy="853678"/>
              </a:xfrm>
              <a:custGeom>
                <a:avLst/>
                <a:gdLst/>
                <a:ahLst/>
                <a:cxnLst/>
                <a:rect l="l" t="t" r="r" b="b"/>
                <a:pathLst>
                  <a:path w="495597" h="853678">
                    <a:moveTo>
                      <a:pt x="326826" y="0"/>
                    </a:moveTo>
                    <a:lnTo>
                      <a:pt x="394245" y="10715"/>
                    </a:lnTo>
                    <a:cubicBezTo>
                      <a:pt x="402282" y="11906"/>
                      <a:pt x="406300" y="14138"/>
                      <a:pt x="406300" y="17412"/>
                    </a:cubicBezTo>
                    <a:cubicBezTo>
                      <a:pt x="406300" y="19794"/>
                      <a:pt x="402580" y="24259"/>
                      <a:pt x="395138" y="30807"/>
                    </a:cubicBezTo>
                    <a:cubicBezTo>
                      <a:pt x="386506" y="34677"/>
                      <a:pt x="382637" y="58191"/>
                      <a:pt x="383530" y="101351"/>
                    </a:cubicBezTo>
                    <a:lnTo>
                      <a:pt x="383530" y="530869"/>
                    </a:lnTo>
                    <a:lnTo>
                      <a:pt x="414337" y="525512"/>
                    </a:lnTo>
                    <a:cubicBezTo>
                      <a:pt x="445591" y="520749"/>
                      <a:pt x="471189" y="514945"/>
                      <a:pt x="491132" y="508099"/>
                    </a:cubicBezTo>
                    <a:lnTo>
                      <a:pt x="495597" y="564802"/>
                    </a:lnTo>
                    <a:cubicBezTo>
                      <a:pt x="475059" y="565993"/>
                      <a:pt x="449163" y="568821"/>
                      <a:pt x="417909" y="573285"/>
                    </a:cubicBezTo>
                    <a:lnTo>
                      <a:pt x="383530" y="577750"/>
                    </a:lnTo>
                    <a:lnTo>
                      <a:pt x="383530" y="764381"/>
                    </a:lnTo>
                    <a:cubicBezTo>
                      <a:pt x="383530" y="792360"/>
                      <a:pt x="385316" y="822126"/>
                      <a:pt x="388888" y="853678"/>
                    </a:cubicBezTo>
                    <a:lnTo>
                      <a:pt x="326826" y="853678"/>
                    </a:lnTo>
                    <a:cubicBezTo>
                      <a:pt x="330398" y="822721"/>
                      <a:pt x="332184" y="792956"/>
                      <a:pt x="332184" y="764381"/>
                    </a:cubicBezTo>
                    <a:lnTo>
                      <a:pt x="332184" y="583108"/>
                    </a:lnTo>
                    <a:lnTo>
                      <a:pt x="107156" y="618827"/>
                    </a:lnTo>
                    <a:cubicBezTo>
                      <a:pt x="79176" y="622994"/>
                      <a:pt x="47773" y="629394"/>
                      <a:pt x="12948" y="638026"/>
                    </a:cubicBezTo>
                    <a:lnTo>
                      <a:pt x="0" y="578643"/>
                    </a:lnTo>
                    <a:cubicBezTo>
                      <a:pt x="36611" y="575667"/>
                      <a:pt x="68014" y="572541"/>
                      <a:pt x="94208" y="569267"/>
                    </a:cubicBezTo>
                    <a:lnTo>
                      <a:pt x="332184" y="537567"/>
                    </a:lnTo>
                    <a:lnTo>
                      <a:pt x="332184" y="101351"/>
                    </a:lnTo>
                    <a:cubicBezTo>
                      <a:pt x="332184" y="74562"/>
                      <a:pt x="330398" y="40778"/>
                      <a:pt x="32682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8" name="手繪多邊形: 圖案 17">
                <a:extLst>
                  <a:ext uri="{FF2B5EF4-FFF2-40B4-BE49-F238E27FC236}">
                    <a16:creationId xmlns:a16="http://schemas.microsoft.com/office/drawing/2014/main" id="{0551813C-8C5F-4D97-A888-B63DEEE8FE14}"/>
                  </a:ext>
                </a:extLst>
              </p:cNvPr>
              <p:cNvSpPr/>
              <p:nvPr/>
            </p:nvSpPr>
            <p:spPr>
              <a:xfrm>
                <a:off x="4229699" y="5019529"/>
                <a:ext cx="203597" cy="202258"/>
              </a:xfrm>
              <a:custGeom>
                <a:avLst/>
                <a:gdLst/>
                <a:ahLst/>
                <a:cxnLst/>
                <a:rect l="l" t="t" r="r" b="b"/>
                <a:pathLst>
                  <a:path w="203597" h="202258">
                    <a:moveTo>
                      <a:pt x="39291" y="0"/>
                    </a:moveTo>
                    <a:cubicBezTo>
                      <a:pt x="91678" y="49411"/>
                      <a:pt x="146447" y="102692"/>
                      <a:pt x="203597" y="159842"/>
                    </a:cubicBezTo>
                    <a:lnTo>
                      <a:pt x="164307" y="202258"/>
                    </a:lnTo>
                    <a:cubicBezTo>
                      <a:pt x="112514" y="146596"/>
                      <a:pt x="57746" y="92572"/>
                      <a:pt x="0" y="40184"/>
                    </a:cubicBezTo>
                    <a:lnTo>
                      <a:pt x="3929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  <p:sp>
            <p:nvSpPr>
              <p:cNvPr id="19" name="手繪多邊形: 圖案 18">
                <a:extLst>
                  <a:ext uri="{FF2B5EF4-FFF2-40B4-BE49-F238E27FC236}">
                    <a16:creationId xmlns:a16="http://schemas.microsoft.com/office/drawing/2014/main" id="{CE7F847C-68E8-4EE8-A2E7-F2C490381E80}"/>
                  </a:ext>
                </a:extLst>
              </p:cNvPr>
              <p:cNvSpPr/>
              <p:nvPr/>
            </p:nvSpPr>
            <p:spPr>
              <a:xfrm>
                <a:off x="4218537" y="5240987"/>
                <a:ext cx="199579" cy="205383"/>
              </a:xfrm>
              <a:custGeom>
                <a:avLst/>
                <a:gdLst/>
                <a:ahLst/>
                <a:cxnLst/>
                <a:rect l="l" t="t" r="r" b="b"/>
                <a:pathLst>
                  <a:path w="199579" h="205383">
                    <a:moveTo>
                      <a:pt x="40184" y="0"/>
                    </a:moveTo>
                    <a:cubicBezTo>
                      <a:pt x="98227" y="56554"/>
                      <a:pt x="151358" y="111621"/>
                      <a:pt x="199579" y="165199"/>
                    </a:cubicBezTo>
                    <a:lnTo>
                      <a:pt x="158056" y="205383"/>
                    </a:lnTo>
                    <a:cubicBezTo>
                      <a:pt x="109538" y="145256"/>
                      <a:pt x="56853" y="89594"/>
                      <a:pt x="0" y="38397"/>
                    </a:cubicBezTo>
                    <a:lnTo>
                      <a:pt x="401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7307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BDA3B13-2674-4F5F-A4EF-72CB53B514F9}"/>
              </a:ext>
            </a:extLst>
          </p:cNvPr>
          <p:cNvSpPr/>
          <p:nvPr/>
        </p:nvSpPr>
        <p:spPr>
          <a:xfrm>
            <a:off x="931480" y="10510"/>
            <a:ext cx="10288800" cy="6858245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1007157-FB15-4FF6-986E-668FAFF9A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5448"/>
            <a:ext cx="12192000" cy="578710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2350A7C-47B4-4982-BAFC-C97E336BD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10755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19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寬螢幕</PresentationFormat>
  <Paragraphs>0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劉漾晴</dc:creator>
  <cp:lastModifiedBy>劉漾晴</cp:lastModifiedBy>
  <cp:revision>3</cp:revision>
  <dcterms:created xsi:type="dcterms:W3CDTF">2022-02-03T04:10:32Z</dcterms:created>
  <dcterms:modified xsi:type="dcterms:W3CDTF">2022-02-10T02:18:10Z</dcterms:modified>
</cp:coreProperties>
</file>

<file path=docProps/thumbnail.jpeg>
</file>